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98" r:id="rId4"/>
    <p:sldId id="299" r:id="rId5"/>
    <p:sldId id="292" r:id="rId6"/>
    <p:sldId id="258" r:id="rId7"/>
    <p:sldId id="259" r:id="rId8"/>
    <p:sldId id="293" r:id="rId9"/>
    <p:sldId id="294" r:id="rId10"/>
    <p:sldId id="295" r:id="rId11"/>
    <p:sldId id="296" r:id="rId12"/>
    <p:sldId id="297" r:id="rId13"/>
    <p:sldId id="306" r:id="rId14"/>
    <p:sldId id="301" r:id="rId15"/>
    <p:sldId id="302" r:id="rId16"/>
    <p:sldId id="303" r:id="rId17"/>
    <p:sldId id="264" r:id="rId18"/>
    <p:sldId id="291" r:id="rId19"/>
    <p:sldId id="260" r:id="rId20"/>
    <p:sldId id="261" r:id="rId21"/>
    <p:sldId id="262" r:id="rId22"/>
    <p:sldId id="263" r:id="rId23"/>
    <p:sldId id="304" r:id="rId24"/>
    <p:sldId id="305" r:id="rId25"/>
    <p:sldId id="265" r:id="rId26"/>
    <p:sldId id="266" r:id="rId27"/>
    <p:sldId id="267" r:id="rId28"/>
    <p:sldId id="26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89981" autoAdjust="0"/>
  </p:normalViewPr>
  <p:slideViewPr>
    <p:cSldViewPr>
      <p:cViewPr varScale="1">
        <p:scale>
          <a:sx n="65" d="100"/>
          <a:sy n="65" d="100"/>
        </p:scale>
        <p:origin x="143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C3747D-EE1A-4032-B327-08DEFDE24D1B}" type="datetimeFigureOut">
              <a:rPr lang="en-US" smtClean="0"/>
              <a:pPr/>
              <a:t>4/7/2021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F432C-D979-4DF5-820A-06FE671ADBE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2F432C-D979-4DF5-820A-06FE671ADBEB}" type="slidenum">
              <a:rPr lang="en-US" smtClean="0"/>
              <a:pPr/>
              <a:t>1</a:t>
            </a:fld>
            <a:endParaRPr lang="en-US"/>
          </a:p>
        </p:txBody>
      </p:sp>
    </p:spTree>
    <p:extLst>
      <p:ext uri="{BB962C8B-B14F-4D97-AF65-F5344CB8AC3E}">
        <p14:creationId xmlns:p14="http://schemas.microsoft.com/office/powerpoint/2010/main" val="250455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2F432C-D979-4DF5-820A-06FE671ADBEB}" type="slidenum">
              <a:rPr lang="en-US" smtClean="0"/>
              <a:pPr/>
              <a:t>16</a:t>
            </a:fld>
            <a:endParaRPr lang="en-US" dirty="0"/>
          </a:p>
        </p:txBody>
      </p:sp>
    </p:spTree>
    <p:extLst>
      <p:ext uri="{BB962C8B-B14F-4D97-AF65-F5344CB8AC3E}">
        <p14:creationId xmlns:p14="http://schemas.microsoft.com/office/powerpoint/2010/main" val="308037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6" name="正方形/長方形 189"/>
          <p:cNvSpPr/>
          <p:nvPr/>
        </p:nvSpPr>
        <p:spPr>
          <a:xfrm>
            <a:off x="-9554"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90"/>
          <p:cNvGrpSpPr>
            <a:grpSpLocks/>
          </p:cNvGrpSpPr>
          <p:nvPr/>
        </p:nvGrpSpPr>
        <p:grpSpPr bwMode="auto">
          <a:xfrm>
            <a:off x="4765" y="5589626"/>
            <a:ext cx="5067302" cy="1268398"/>
            <a:chOff x="16865" y="4817936"/>
            <a:chExt cx="5067302" cy="1268398"/>
          </a:xfrm>
        </p:grpSpPr>
        <p:sp>
          <p:nvSpPr>
            <p:cNvPr id="92" name="図形 91"/>
            <p:cNvSpPr>
              <a:spLocks/>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3" name="図形 92"/>
            <p:cNvSpPr>
              <a:spLocks/>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4" name="図形 93"/>
            <p:cNvSpPr>
              <a:spLocks/>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5" name="図形 94"/>
            <p:cNvSpPr>
              <a:spLocks/>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6" name="図形 95"/>
            <p:cNvSpPr>
              <a:spLocks/>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7" name="図形 96"/>
            <p:cNvSpPr>
              <a:spLocks/>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8" name="図形 97"/>
            <p:cNvSpPr>
              <a:spLocks/>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9" name="図形 98"/>
            <p:cNvSpPr>
              <a:spLocks/>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0" name="図形 99"/>
            <p:cNvSpPr>
              <a:spLocks/>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1" name="図形 100"/>
            <p:cNvSpPr>
              <a:spLocks/>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2" name="図形 101"/>
            <p:cNvSpPr>
              <a:spLocks/>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3" name="図形 102"/>
            <p:cNvSpPr>
              <a:spLocks/>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4" name="図形 103"/>
            <p:cNvSpPr>
              <a:spLocks/>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5" name="図形 104"/>
            <p:cNvSpPr>
              <a:spLocks/>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6" name="図形 105"/>
            <p:cNvSpPr>
              <a:spLocks/>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7" name="図形 106"/>
            <p:cNvSpPr>
              <a:spLocks/>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8" name="図形 107"/>
            <p:cNvSpPr>
              <a:spLocks/>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9" name="図形 108"/>
            <p:cNvSpPr>
              <a:spLocks/>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0" name="図形 109"/>
            <p:cNvSpPr>
              <a:spLocks/>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1" name="図形 110"/>
            <p:cNvSpPr>
              <a:spLocks/>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2" name="図形 111"/>
            <p:cNvSpPr>
              <a:spLocks/>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3" name="図形 112"/>
            <p:cNvSpPr>
              <a:spLocks/>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4" name="図形 113"/>
            <p:cNvSpPr>
              <a:spLocks/>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5" name="図形 114"/>
            <p:cNvSpPr>
              <a:spLocks/>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6" name="図形 115"/>
            <p:cNvSpPr>
              <a:spLocks/>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7" name="図形 116"/>
            <p:cNvSpPr>
              <a:spLocks/>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8" name="図形 117"/>
            <p:cNvSpPr>
              <a:spLocks/>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9" name="図形 118"/>
            <p:cNvSpPr>
              <a:spLocks/>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0" name="図形 119"/>
            <p:cNvSpPr>
              <a:spLocks/>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1" name="図形 120"/>
            <p:cNvSpPr>
              <a:spLocks/>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2" name="図形 121"/>
            <p:cNvSpPr>
              <a:spLocks/>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3" name="図形 122"/>
            <p:cNvSpPr>
              <a:spLocks/>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4" name="図形 123"/>
            <p:cNvSpPr>
              <a:spLocks/>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5" name="図形 124"/>
            <p:cNvSpPr>
              <a:spLocks/>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6" name="図形 125"/>
            <p:cNvSpPr>
              <a:spLocks/>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7" name="図形 126"/>
            <p:cNvSpPr>
              <a:spLocks/>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8" name="図形 127"/>
            <p:cNvSpPr>
              <a:spLocks/>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9" name="図形 128"/>
            <p:cNvSpPr>
              <a:spLocks/>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0" name="図形 129"/>
            <p:cNvSpPr>
              <a:spLocks/>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1" name="図形 130"/>
            <p:cNvSpPr>
              <a:spLocks/>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2" name="図形 131"/>
            <p:cNvSpPr>
              <a:spLocks/>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3" name="図形 132"/>
            <p:cNvSpPr>
              <a:spLocks/>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4" name="図形 133"/>
            <p:cNvSpPr>
              <a:spLocks/>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5" name="図形 134"/>
            <p:cNvSpPr>
              <a:spLocks/>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6" name="図形 135"/>
            <p:cNvSpPr>
              <a:spLocks/>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7" name="図形 136"/>
            <p:cNvSpPr>
              <a:spLocks/>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8" name="図形 137"/>
            <p:cNvSpPr>
              <a:spLocks/>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9" name="図形 138"/>
            <p:cNvSpPr>
              <a:spLocks/>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0" name="図形 139"/>
            <p:cNvSpPr>
              <a:spLocks/>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1" name="図形 140"/>
            <p:cNvSpPr>
              <a:spLocks/>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2" name="図形 141"/>
            <p:cNvSpPr>
              <a:spLocks/>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3" name="図形 142"/>
            <p:cNvSpPr>
              <a:spLocks/>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4" name="図形 143"/>
            <p:cNvSpPr>
              <a:spLocks/>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5" name="図形 144"/>
            <p:cNvSpPr>
              <a:spLocks/>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6" name="図形 145"/>
            <p:cNvSpPr>
              <a:spLocks/>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7" name="図形 146"/>
            <p:cNvSpPr>
              <a:spLocks/>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8" name="図形 147"/>
            <p:cNvSpPr>
              <a:spLocks/>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9" name="図形 148"/>
            <p:cNvSpPr>
              <a:spLocks/>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0" name="図形 149"/>
            <p:cNvSpPr>
              <a:spLocks/>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1" name="図形 150"/>
            <p:cNvSpPr>
              <a:spLocks/>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2" name="図形 151"/>
            <p:cNvSpPr>
              <a:spLocks/>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3" name="図形 152"/>
            <p:cNvSpPr>
              <a:spLocks/>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4" name="図形 153"/>
            <p:cNvSpPr>
              <a:spLocks/>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5" name="図形 154"/>
            <p:cNvSpPr>
              <a:spLocks/>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6" name="図形 155"/>
            <p:cNvSpPr>
              <a:spLocks/>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7" name="図形 156"/>
            <p:cNvSpPr>
              <a:spLocks/>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8" name="図形 157"/>
            <p:cNvSpPr>
              <a:spLocks/>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9" name="図形 158"/>
            <p:cNvSpPr>
              <a:spLocks/>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0" name="図形 159"/>
            <p:cNvSpPr>
              <a:spLocks/>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1" name="図形 160"/>
            <p:cNvSpPr>
              <a:spLocks/>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2" name="図形 161"/>
            <p:cNvSpPr>
              <a:spLocks/>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3" name="図形 162"/>
            <p:cNvSpPr>
              <a:spLocks/>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4" name="図形 163"/>
            <p:cNvSpPr>
              <a:spLocks/>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5" name="図形 164"/>
            <p:cNvSpPr>
              <a:spLocks/>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
        <p:nvSpPr>
          <p:cNvPr id="2" name="図形 1"/>
          <p:cNvSpPr>
            <a:spLocks noGrp="1"/>
          </p:cNvSpPr>
          <p:nvPr>
            <p:ph type="ctrTitle"/>
          </p:nvPr>
        </p:nvSpPr>
        <p:spPr>
          <a:xfrm>
            <a:off x="642910" y="2214554"/>
            <a:ext cx="7772400" cy="1470025"/>
          </a:xfrm>
        </p:spPr>
        <p:txBody>
          <a:bodyPr/>
          <a:lstStyle/>
          <a:p>
            <a:r>
              <a:rPr kumimoji="1" lang="en-US" altLang="ja-JP"/>
              <a:t>Click to edit Master title style</a:t>
            </a:r>
            <a:endParaRPr kumimoji="1" lang="ja-JP" altLang="en-US"/>
          </a:p>
        </p:txBody>
      </p:sp>
      <p:sp>
        <p:nvSpPr>
          <p:cNvPr id="8" name="図形 7"/>
          <p:cNvSpPr>
            <a:spLocks noGrp="1"/>
          </p:cNvSpPr>
          <p:nvPr>
            <p:ph type="subTitle" idx="1"/>
          </p:nvPr>
        </p:nvSpPr>
        <p:spPr>
          <a:xfrm>
            <a:off x="642910" y="3699318"/>
            <a:ext cx="7772400" cy="900122"/>
          </a:xfrm>
        </p:spPr>
        <p:txBody>
          <a:bodyPr/>
          <a:lstStyle>
            <a:lvl1pPr marL="0" indent="0" algn="ctr">
              <a:buNone/>
              <a:defRPr baseline="0">
                <a:solidFill>
                  <a:schemeClr val="tx2">
                    <a:shade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dirty="0"/>
          </a:p>
        </p:txBody>
      </p:sp>
      <p:sp>
        <p:nvSpPr>
          <p:cNvPr id="12" name="図形 11"/>
          <p:cNvSpPr>
            <a:spLocks noGrp="1"/>
          </p:cNvSpPr>
          <p:nvPr>
            <p:ph type="dt" sz="half" idx="10"/>
          </p:nvPr>
        </p:nvSpPr>
        <p:spPr>
          <a:xfrm>
            <a:off x="4471200" y="6492874"/>
            <a:ext cx="1530000" cy="365125"/>
          </a:xfrm>
        </p:spPr>
        <p:txBody>
          <a:bodyPr/>
          <a:lstStyle/>
          <a:p>
            <a:fld id="{1D8BD707-D9CF-40AE-B4C6-C98DA3205C09}" type="datetimeFigureOut">
              <a:rPr lang="en-US" smtClean="0"/>
              <a:pPr/>
              <a:t>4/7/2021</a:t>
            </a:fld>
            <a:endParaRPr lang="en-US" dirty="0"/>
          </a:p>
        </p:txBody>
      </p:sp>
      <p:sp>
        <p:nvSpPr>
          <p:cNvPr id="11" name="図形 10"/>
          <p:cNvSpPr>
            <a:spLocks noGrp="1"/>
          </p:cNvSpPr>
          <p:nvPr>
            <p:ph type="ftr" sz="quarter" idx="11"/>
          </p:nvPr>
        </p:nvSpPr>
        <p:spPr>
          <a:xfrm>
            <a:off x="6048000" y="6492875"/>
            <a:ext cx="2394000" cy="365125"/>
          </a:xfrm>
        </p:spPr>
        <p:txBody>
          <a:bodyPr/>
          <a:lstStyle/>
          <a:p>
            <a:endParaRPr lang="en-US" dirty="0"/>
          </a:p>
        </p:txBody>
      </p:sp>
      <p:sp>
        <p:nvSpPr>
          <p:cNvPr id="18" name="図形 17"/>
          <p:cNvSpPr>
            <a:spLocks noGrp="1"/>
          </p:cNvSpPr>
          <p:nvPr>
            <p:ph type="sldNum" sz="quarter" idx="12"/>
          </p:nvPr>
        </p:nvSpPr>
        <p:spPr>
          <a:xfrm>
            <a:off x="8499632" y="6492875"/>
            <a:ext cx="644400" cy="365125"/>
          </a:xfrm>
        </p:spPr>
        <p:txBody>
          <a:bodyPr/>
          <a:lstStyle/>
          <a:p>
            <a:fld id="{B6F15528-21DE-4FAA-801E-634DDDAF4B2B}" type="slidenum">
              <a:rPr lang="en-US" smtClean="0"/>
              <a:pPr/>
              <a:t>‹#›</a:t>
            </a:fld>
            <a:endParaRPr lang="en-US" dirty="0"/>
          </a:p>
        </p:txBody>
      </p:sp>
      <p:sp>
        <p:nvSpPr>
          <p:cNvPr id="10" name="図形 9"/>
          <p:cNvSpPr>
            <a:spLocks/>
          </p:cNvSpPr>
          <p:nvPr/>
        </p:nvSpPr>
        <p:spPr bwMode="auto">
          <a:xfrm>
            <a:off x="3929058" y="9"/>
            <a:ext cx="5214942" cy="3383004"/>
          </a:xfrm>
          <a:custGeom>
            <a:avLst/>
            <a:gdLst/>
            <a:ahLst/>
            <a:cxnLst>
              <a:cxn ang="0">
                <a:pos x="3574" y="25"/>
              </a:cxn>
              <a:cxn ang="0">
                <a:pos x="3628" y="83"/>
              </a:cxn>
              <a:cxn ang="0">
                <a:pos x="3611" y="121"/>
              </a:cxn>
              <a:cxn ang="0">
                <a:pos x="3278" y="166"/>
              </a:cxn>
              <a:cxn ang="0">
                <a:pos x="2987" y="220"/>
              </a:cxn>
              <a:cxn ang="0">
                <a:pos x="2896" y="274"/>
              </a:cxn>
              <a:cxn ang="0">
                <a:pos x="2887" y="320"/>
              </a:cxn>
              <a:cxn ang="0">
                <a:pos x="2987" y="374"/>
              </a:cxn>
              <a:cxn ang="0">
                <a:pos x="3407" y="403"/>
              </a:cxn>
              <a:cxn ang="0">
                <a:pos x="3732" y="399"/>
              </a:cxn>
              <a:cxn ang="0">
                <a:pos x="3607" y="2391"/>
              </a:cxn>
              <a:cxn ang="0">
                <a:pos x="3199" y="2262"/>
              </a:cxn>
              <a:cxn ang="0">
                <a:pos x="3041" y="2159"/>
              </a:cxn>
              <a:cxn ang="0">
                <a:pos x="2991" y="2050"/>
              </a:cxn>
              <a:cxn ang="0">
                <a:pos x="3000" y="1992"/>
              </a:cxn>
              <a:cxn ang="0">
                <a:pos x="3054" y="1905"/>
              </a:cxn>
              <a:cxn ang="0">
                <a:pos x="3158" y="1826"/>
              </a:cxn>
              <a:cxn ang="0">
                <a:pos x="3183" y="1768"/>
              </a:cxn>
              <a:cxn ang="0">
                <a:pos x="3158" y="1684"/>
              </a:cxn>
              <a:cxn ang="0">
                <a:pos x="3099" y="1576"/>
              </a:cxn>
              <a:cxn ang="0">
                <a:pos x="2950" y="1497"/>
              </a:cxn>
              <a:cxn ang="0">
                <a:pos x="2779" y="1439"/>
              </a:cxn>
              <a:cxn ang="0">
                <a:pos x="2679" y="1364"/>
              </a:cxn>
              <a:cxn ang="0">
                <a:pos x="2654" y="1281"/>
              </a:cxn>
              <a:cxn ang="0">
                <a:pos x="2667" y="1194"/>
              </a:cxn>
              <a:cxn ang="0">
                <a:pos x="2600" y="1106"/>
              </a:cxn>
              <a:cxn ang="0">
                <a:pos x="2459" y="1077"/>
              </a:cxn>
              <a:cxn ang="0">
                <a:pos x="2005" y="1119"/>
              </a:cxn>
              <a:cxn ang="0">
                <a:pos x="1835" y="1102"/>
              </a:cxn>
              <a:cxn ang="0">
                <a:pos x="1743" y="1052"/>
              </a:cxn>
              <a:cxn ang="0">
                <a:pos x="1689" y="957"/>
              </a:cxn>
              <a:cxn ang="0">
                <a:pos x="1697" y="840"/>
              </a:cxn>
              <a:cxn ang="0">
                <a:pos x="1689" y="736"/>
              </a:cxn>
              <a:cxn ang="0">
                <a:pos x="1627" y="690"/>
              </a:cxn>
              <a:cxn ang="0">
                <a:pos x="1544" y="690"/>
              </a:cxn>
              <a:cxn ang="0">
                <a:pos x="1460" y="665"/>
              </a:cxn>
              <a:cxn ang="0">
                <a:pos x="1423" y="620"/>
              </a:cxn>
              <a:cxn ang="0">
                <a:pos x="1323" y="607"/>
              </a:cxn>
              <a:cxn ang="0">
                <a:pos x="1281" y="624"/>
              </a:cxn>
              <a:cxn ang="0">
                <a:pos x="1161" y="599"/>
              </a:cxn>
              <a:cxn ang="0">
                <a:pos x="1003" y="553"/>
              </a:cxn>
              <a:cxn ang="0">
                <a:pos x="928" y="578"/>
              </a:cxn>
              <a:cxn ang="0">
                <a:pos x="865" y="653"/>
              </a:cxn>
              <a:cxn ang="0">
                <a:pos x="845" y="724"/>
              </a:cxn>
              <a:cxn ang="0">
                <a:pos x="853" y="844"/>
              </a:cxn>
              <a:cxn ang="0">
                <a:pos x="803" y="936"/>
              </a:cxn>
              <a:cxn ang="0">
                <a:pos x="608" y="1027"/>
              </a:cxn>
              <a:cxn ang="0">
                <a:pos x="458" y="1048"/>
              </a:cxn>
              <a:cxn ang="0">
                <a:pos x="325" y="982"/>
              </a:cxn>
              <a:cxn ang="0">
                <a:pos x="233" y="786"/>
              </a:cxn>
              <a:cxn ang="0">
                <a:pos x="229" y="674"/>
              </a:cxn>
              <a:cxn ang="0">
                <a:pos x="287" y="570"/>
              </a:cxn>
              <a:cxn ang="0">
                <a:pos x="316" y="487"/>
              </a:cxn>
              <a:cxn ang="0">
                <a:pos x="246" y="441"/>
              </a:cxn>
              <a:cxn ang="0">
                <a:pos x="146" y="370"/>
              </a:cxn>
              <a:cxn ang="0">
                <a:pos x="104" y="287"/>
              </a:cxn>
              <a:cxn ang="0">
                <a:pos x="133" y="208"/>
              </a:cxn>
              <a:cxn ang="0">
                <a:pos x="162" y="154"/>
              </a:cxn>
              <a:cxn ang="0">
                <a:pos x="133" y="112"/>
              </a:cxn>
              <a:cxn ang="0">
                <a:pos x="42" y="83"/>
              </a:cxn>
              <a:cxn ang="0">
                <a:pos x="0" y="29"/>
              </a:cxn>
              <a:cxn ang="0">
                <a:pos x="179" y="0"/>
              </a:cxn>
            </a:cxnLst>
            <a:rect l="0" t="0" r="0" b="0"/>
            <a:pathLst>
              <a:path w="3732" h="2421">
                <a:moveTo>
                  <a:pt x="179" y="0"/>
                </a:moveTo>
                <a:lnTo>
                  <a:pt x="3553" y="4"/>
                </a:lnTo>
                <a:lnTo>
                  <a:pt x="3574" y="25"/>
                </a:lnTo>
                <a:lnTo>
                  <a:pt x="3599" y="37"/>
                </a:lnTo>
                <a:lnTo>
                  <a:pt x="3624" y="58"/>
                </a:lnTo>
                <a:lnTo>
                  <a:pt x="3628" y="83"/>
                </a:lnTo>
                <a:lnTo>
                  <a:pt x="3628" y="96"/>
                </a:lnTo>
                <a:lnTo>
                  <a:pt x="3624" y="108"/>
                </a:lnTo>
                <a:lnTo>
                  <a:pt x="3611" y="121"/>
                </a:lnTo>
                <a:lnTo>
                  <a:pt x="3594" y="125"/>
                </a:lnTo>
                <a:lnTo>
                  <a:pt x="3528" y="150"/>
                </a:lnTo>
                <a:lnTo>
                  <a:pt x="3278" y="166"/>
                </a:lnTo>
                <a:lnTo>
                  <a:pt x="3099" y="191"/>
                </a:lnTo>
                <a:lnTo>
                  <a:pt x="3029" y="204"/>
                </a:lnTo>
                <a:lnTo>
                  <a:pt x="2987" y="220"/>
                </a:lnTo>
                <a:lnTo>
                  <a:pt x="2975" y="225"/>
                </a:lnTo>
                <a:lnTo>
                  <a:pt x="2933" y="245"/>
                </a:lnTo>
                <a:lnTo>
                  <a:pt x="2896" y="274"/>
                </a:lnTo>
                <a:lnTo>
                  <a:pt x="2887" y="291"/>
                </a:lnTo>
                <a:lnTo>
                  <a:pt x="2879" y="316"/>
                </a:lnTo>
                <a:lnTo>
                  <a:pt x="2887" y="320"/>
                </a:lnTo>
                <a:lnTo>
                  <a:pt x="2916" y="345"/>
                </a:lnTo>
                <a:lnTo>
                  <a:pt x="2945" y="362"/>
                </a:lnTo>
                <a:lnTo>
                  <a:pt x="2987" y="374"/>
                </a:lnTo>
                <a:lnTo>
                  <a:pt x="3045" y="387"/>
                </a:lnTo>
                <a:lnTo>
                  <a:pt x="3116" y="391"/>
                </a:lnTo>
                <a:lnTo>
                  <a:pt x="3407" y="403"/>
                </a:lnTo>
                <a:lnTo>
                  <a:pt x="3624" y="403"/>
                </a:lnTo>
                <a:lnTo>
                  <a:pt x="3694" y="403"/>
                </a:lnTo>
                <a:lnTo>
                  <a:pt x="3732" y="399"/>
                </a:lnTo>
                <a:lnTo>
                  <a:pt x="3732" y="1410"/>
                </a:lnTo>
                <a:lnTo>
                  <a:pt x="3732" y="2421"/>
                </a:lnTo>
                <a:lnTo>
                  <a:pt x="3607" y="2391"/>
                </a:lnTo>
                <a:lnTo>
                  <a:pt x="3482" y="2362"/>
                </a:lnTo>
                <a:lnTo>
                  <a:pt x="3336" y="2321"/>
                </a:lnTo>
                <a:lnTo>
                  <a:pt x="3199" y="2262"/>
                </a:lnTo>
                <a:lnTo>
                  <a:pt x="3137" y="2229"/>
                </a:lnTo>
                <a:lnTo>
                  <a:pt x="3087" y="2196"/>
                </a:lnTo>
                <a:lnTo>
                  <a:pt x="3041" y="2159"/>
                </a:lnTo>
                <a:lnTo>
                  <a:pt x="3012" y="2117"/>
                </a:lnTo>
                <a:lnTo>
                  <a:pt x="2991" y="2071"/>
                </a:lnTo>
                <a:lnTo>
                  <a:pt x="2991" y="2050"/>
                </a:lnTo>
                <a:lnTo>
                  <a:pt x="2991" y="2030"/>
                </a:lnTo>
                <a:lnTo>
                  <a:pt x="2991" y="2017"/>
                </a:lnTo>
                <a:lnTo>
                  <a:pt x="3000" y="1992"/>
                </a:lnTo>
                <a:lnTo>
                  <a:pt x="3004" y="1967"/>
                </a:lnTo>
                <a:lnTo>
                  <a:pt x="3020" y="1938"/>
                </a:lnTo>
                <a:lnTo>
                  <a:pt x="3054" y="1905"/>
                </a:lnTo>
                <a:lnTo>
                  <a:pt x="3095" y="1867"/>
                </a:lnTo>
                <a:lnTo>
                  <a:pt x="3149" y="1838"/>
                </a:lnTo>
                <a:lnTo>
                  <a:pt x="3158" y="1826"/>
                </a:lnTo>
                <a:lnTo>
                  <a:pt x="3178" y="1801"/>
                </a:lnTo>
                <a:lnTo>
                  <a:pt x="3183" y="1784"/>
                </a:lnTo>
                <a:lnTo>
                  <a:pt x="3183" y="1768"/>
                </a:lnTo>
                <a:lnTo>
                  <a:pt x="3183" y="1743"/>
                </a:lnTo>
                <a:lnTo>
                  <a:pt x="3170" y="1713"/>
                </a:lnTo>
                <a:lnTo>
                  <a:pt x="3158" y="1684"/>
                </a:lnTo>
                <a:lnTo>
                  <a:pt x="3149" y="1655"/>
                </a:lnTo>
                <a:lnTo>
                  <a:pt x="3124" y="1614"/>
                </a:lnTo>
                <a:lnTo>
                  <a:pt x="3099" y="1576"/>
                </a:lnTo>
                <a:lnTo>
                  <a:pt x="3062" y="1539"/>
                </a:lnTo>
                <a:lnTo>
                  <a:pt x="3012" y="1518"/>
                </a:lnTo>
                <a:lnTo>
                  <a:pt x="2950" y="1497"/>
                </a:lnTo>
                <a:lnTo>
                  <a:pt x="2896" y="1489"/>
                </a:lnTo>
                <a:lnTo>
                  <a:pt x="2837" y="1468"/>
                </a:lnTo>
                <a:lnTo>
                  <a:pt x="2779" y="1439"/>
                </a:lnTo>
                <a:lnTo>
                  <a:pt x="2721" y="1406"/>
                </a:lnTo>
                <a:lnTo>
                  <a:pt x="2696" y="1385"/>
                </a:lnTo>
                <a:lnTo>
                  <a:pt x="2679" y="1364"/>
                </a:lnTo>
                <a:lnTo>
                  <a:pt x="2667" y="1339"/>
                </a:lnTo>
                <a:lnTo>
                  <a:pt x="2654" y="1310"/>
                </a:lnTo>
                <a:lnTo>
                  <a:pt x="2654" y="1281"/>
                </a:lnTo>
                <a:lnTo>
                  <a:pt x="2667" y="1244"/>
                </a:lnTo>
                <a:lnTo>
                  <a:pt x="2667" y="1219"/>
                </a:lnTo>
                <a:lnTo>
                  <a:pt x="2667" y="1194"/>
                </a:lnTo>
                <a:lnTo>
                  <a:pt x="2654" y="1160"/>
                </a:lnTo>
                <a:lnTo>
                  <a:pt x="2638" y="1131"/>
                </a:lnTo>
                <a:lnTo>
                  <a:pt x="2600" y="1106"/>
                </a:lnTo>
                <a:lnTo>
                  <a:pt x="2554" y="1090"/>
                </a:lnTo>
                <a:lnTo>
                  <a:pt x="2480" y="1081"/>
                </a:lnTo>
                <a:lnTo>
                  <a:pt x="2459" y="1077"/>
                </a:lnTo>
                <a:lnTo>
                  <a:pt x="2380" y="1077"/>
                </a:lnTo>
                <a:lnTo>
                  <a:pt x="2230" y="1090"/>
                </a:lnTo>
                <a:lnTo>
                  <a:pt x="2005" y="1119"/>
                </a:lnTo>
                <a:lnTo>
                  <a:pt x="1947" y="1119"/>
                </a:lnTo>
                <a:lnTo>
                  <a:pt x="1893" y="1110"/>
                </a:lnTo>
                <a:lnTo>
                  <a:pt x="1835" y="1102"/>
                </a:lnTo>
                <a:lnTo>
                  <a:pt x="1797" y="1090"/>
                </a:lnTo>
                <a:lnTo>
                  <a:pt x="1768" y="1069"/>
                </a:lnTo>
                <a:lnTo>
                  <a:pt x="1743" y="1052"/>
                </a:lnTo>
                <a:lnTo>
                  <a:pt x="1718" y="1023"/>
                </a:lnTo>
                <a:lnTo>
                  <a:pt x="1702" y="994"/>
                </a:lnTo>
                <a:lnTo>
                  <a:pt x="1689" y="957"/>
                </a:lnTo>
                <a:lnTo>
                  <a:pt x="1685" y="915"/>
                </a:lnTo>
                <a:lnTo>
                  <a:pt x="1689" y="869"/>
                </a:lnTo>
                <a:lnTo>
                  <a:pt x="1697" y="840"/>
                </a:lnTo>
                <a:lnTo>
                  <a:pt x="1702" y="803"/>
                </a:lnTo>
                <a:lnTo>
                  <a:pt x="1697" y="774"/>
                </a:lnTo>
                <a:lnTo>
                  <a:pt x="1689" y="736"/>
                </a:lnTo>
                <a:lnTo>
                  <a:pt x="1668" y="707"/>
                </a:lnTo>
                <a:lnTo>
                  <a:pt x="1648" y="695"/>
                </a:lnTo>
                <a:lnTo>
                  <a:pt x="1627" y="690"/>
                </a:lnTo>
                <a:lnTo>
                  <a:pt x="1593" y="690"/>
                </a:lnTo>
                <a:lnTo>
                  <a:pt x="1560" y="690"/>
                </a:lnTo>
                <a:lnTo>
                  <a:pt x="1544" y="690"/>
                </a:lnTo>
                <a:lnTo>
                  <a:pt x="1502" y="682"/>
                </a:lnTo>
                <a:lnTo>
                  <a:pt x="1481" y="678"/>
                </a:lnTo>
                <a:lnTo>
                  <a:pt x="1460" y="665"/>
                </a:lnTo>
                <a:lnTo>
                  <a:pt x="1448" y="649"/>
                </a:lnTo>
                <a:lnTo>
                  <a:pt x="1435" y="624"/>
                </a:lnTo>
                <a:lnTo>
                  <a:pt x="1423" y="620"/>
                </a:lnTo>
                <a:lnTo>
                  <a:pt x="1385" y="607"/>
                </a:lnTo>
                <a:lnTo>
                  <a:pt x="1344" y="599"/>
                </a:lnTo>
                <a:lnTo>
                  <a:pt x="1323" y="607"/>
                </a:lnTo>
                <a:lnTo>
                  <a:pt x="1298" y="611"/>
                </a:lnTo>
                <a:lnTo>
                  <a:pt x="1294" y="620"/>
                </a:lnTo>
                <a:lnTo>
                  <a:pt x="1281" y="624"/>
                </a:lnTo>
                <a:lnTo>
                  <a:pt x="1252" y="632"/>
                </a:lnTo>
                <a:lnTo>
                  <a:pt x="1190" y="620"/>
                </a:lnTo>
                <a:lnTo>
                  <a:pt x="1161" y="599"/>
                </a:lnTo>
                <a:lnTo>
                  <a:pt x="1090" y="566"/>
                </a:lnTo>
                <a:lnTo>
                  <a:pt x="1044" y="553"/>
                </a:lnTo>
                <a:lnTo>
                  <a:pt x="1003" y="553"/>
                </a:lnTo>
                <a:lnTo>
                  <a:pt x="961" y="557"/>
                </a:lnTo>
                <a:lnTo>
                  <a:pt x="940" y="566"/>
                </a:lnTo>
                <a:lnTo>
                  <a:pt x="928" y="578"/>
                </a:lnTo>
                <a:lnTo>
                  <a:pt x="911" y="595"/>
                </a:lnTo>
                <a:lnTo>
                  <a:pt x="878" y="632"/>
                </a:lnTo>
                <a:lnTo>
                  <a:pt x="865" y="653"/>
                </a:lnTo>
                <a:lnTo>
                  <a:pt x="845" y="678"/>
                </a:lnTo>
                <a:lnTo>
                  <a:pt x="840" y="703"/>
                </a:lnTo>
                <a:lnTo>
                  <a:pt x="845" y="724"/>
                </a:lnTo>
                <a:lnTo>
                  <a:pt x="853" y="749"/>
                </a:lnTo>
                <a:lnTo>
                  <a:pt x="853" y="811"/>
                </a:lnTo>
                <a:lnTo>
                  <a:pt x="853" y="844"/>
                </a:lnTo>
                <a:lnTo>
                  <a:pt x="840" y="882"/>
                </a:lnTo>
                <a:lnTo>
                  <a:pt x="828" y="911"/>
                </a:lnTo>
                <a:lnTo>
                  <a:pt x="803" y="936"/>
                </a:lnTo>
                <a:lnTo>
                  <a:pt x="728" y="982"/>
                </a:lnTo>
                <a:lnTo>
                  <a:pt x="649" y="1019"/>
                </a:lnTo>
                <a:lnTo>
                  <a:pt x="608" y="1027"/>
                </a:lnTo>
                <a:lnTo>
                  <a:pt x="562" y="1040"/>
                </a:lnTo>
                <a:lnTo>
                  <a:pt x="508" y="1048"/>
                </a:lnTo>
                <a:lnTo>
                  <a:pt x="458" y="1048"/>
                </a:lnTo>
                <a:lnTo>
                  <a:pt x="412" y="1036"/>
                </a:lnTo>
                <a:lnTo>
                  <a:pt x="366" y="1011"/>
                </a:lnTo>
                <a:lnTo>
                  <a:pt x="325" y="982"/>
                </a:lnTo>
                <a:lnTo>
                  <a:pt x="287" y="936"/>
                </a:lnTo>
                <a:lnTo>
                  <a:pt x="258" y="869"/>
                </a:lnTo>
                <a:lnTo>
                  <a:pt x="233" y="786"/>
                </a:lnTo>
                <a:lnTo>
                  <a:pt x="229" y="761"/>
                </a:lnTo>
                <a:lnTo>
                  <a:pt x="221" y="707"/>
                </a:lnTo>
                <a:lnTo>
                  <a:pt x="229" y="674"/>
                </a:lnTo>
                <a:lnTo>
                  <a:pt x="241" y="636"/>
                </a:lnTo>
                <a:lnTo>
                  <a:pt x="258" y="599"/>
                </a:lnTo>
                <a:lnTo>
                  <a:pt x="287" y="570"/>
                </a:lnTo>
                <a:lnTo>
                  <a:pt x="300" y="553"/>
                </a:lnTo>
                <a:lnTo>
                  <a:pt x="316" y="512"/>
                </a:lnTo>
                <a:lnTo>
                  <a:pt x="316" y="487"/>
                </a:lnTo>
                <a:lnTo>
                  <a:pt x="304" y="470"/>
                </a:lnTo>
                <a:lnTo>
                  <a:pt x="287" y="453"/>
                </a:lnTo>
                <a:lnTo>
                  <a:pt x="246" y="441"/>
                </a:lnTo>
                <a:lnTo>
                  <a:pt x="208" y="416"/>
                </a:lnTo>
                <a:lnTo>
                  <a:pt x="179" y="403"/>
                </a:lnTo>
                <a:lnTo>
                  <a:pt x="146" y="370"/>
                </a:lnTo>
                <a:lnTo>
                  <a:pt x="117" y="333"/>
                </a:lnTo>
                <a:lnTo>
                  <a:pt x="108" y="308"/>
                </a:lnTo>
                <a:lnTo>
                  <a:pt x="104" y="287"/>
                </a:lnTo>
                <a:lnTo>
                  <a:pt x="108" y="262"/>
                </a:lnTo>
                <a:lnTo>
                  <a:pt x="117" y="233"/>
                </a:lnTo>
                <a:lnTo>
                  <a:pt x="133" y="208"/>
                </a:lnTo>
                <a:lnTo>
                  <a:pt x="158" y="179"/>
                </a:lnTo>
                <a:lnTo>
                  <a:pt x="162" y="166"/>
                </a:lnTo>
                <a:lnTo>
                  <a:pt x="162" y="154"/>
                </a:lnTo>
                <a:lnTo>
                  <a:pt x="158" y="141"/>
                </a:lnTo>
                <a:lnTo>
                  <a:pt x="150" y="125"/>
                </a:lnTo>
                <a:lnTo>
                  <a:pt x="133" y="112"/>
                </a:lnTo>
                <a:lnTo>
                  <a:pt x="104" y="100"/>
                </a:lnTo>
                <a:lnTo>
                  <a:pt x="54" y="96"/>
                </a:lnTo>
                <a:lnTo>
                  <a:pt x="42" y="83"/>
                </a:lnTo>
                <a:lnTo>
                  <a:pt x="13" y="58"/>
                </a:lnTo>
                <a:lnTo>
                  <a:pt x="8" y="46"/>
                </a:lnTo>
                <a:lnTo>
                  <a:pt x="0" y="29"/>
                </a:lnTo>
                <a:lnTo>
                  <a:pt x="13" y="17"/>
                </a:lnTo>
                <a:lnTo>
                  <a:pt x="33" y="4"/>
                </a:lnTo>
                <a:lnTo>
                  <a:pt x="179" y="0"/>
                </a:lnTo>
                <a:close/>
              </a:path>
            </a:pathLst>
          </a:custGeom>
          <a:solidFill>
            <a:srgbClr val="FFFFFF">
              <a:alpha val="2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ja-JP" altLang="en-US"/>
          </a:p>
        </p:txBody>
      </p:sp>
      <p:grpSp>
        <p:nvGrpSpPr>
          <p:cNvPr id="4" name="グループ化 12"/>
          <p:cNvGrpSpPr>
            <a:grpSpLocks/>
          </p:cNvGrpSpPr>
          <p:nvPr/>
        </p:nvGrpSpPr>
        <p:grpSpPr bwMode="auto">
          <a:xfrm>
            <a:off x="4000496" y="0"/>
            <a:ext cx="5143504" cy="2000240"/>
            <a:chOff x="2168" y="0"/>
            <a:chExt cx="3576" cy="1384"/>
          </a:xfrm>
        </p:grpSpPr>
        <p:sp>
          <p:nvSpPr>
            <p:cNvPr id="14" name="図形 13"/>
            <p:cNvSpPr>
              <a:spLocks/>
            </p:cNvSpPr>
            <p:nvPr/>
          </p:nvSpPr>
          <p:spPr bwMode="auto">
            <a:xfrm>
              <a:off x="5420" y="1044"/>
              <a:ext cx="324" cy="272"/>
            </a:xfrm>
            <a:custGeom>
              <a:avLst/>
              <a:gdLst/>
              <a:ahLst/>
              <a:cxnLst>
                <a:cxn ang="0">
                  <a:pos x="12" y="112"/>
                </a:cxn>
                <a:cxn ang="0">
                  <a:pos x="0" y="124"/>
                </a:cxn>
                <a:cxn ang="0">
                  <a:pos x="0" y="148"/>
                </a:cxn>
                <a:cxn ang="0">
                  <a:pos x="0" y="152"/>
                </a:cxn>
                <a:cxn ang="0">
                  <a:pos x="4" y="164"/>
                </a:cxn>
                <a:cxn ang="0">
                  <a:pos x="16" y="176"/>
                </a:cxn>
                <a:cxn ang="0">
                  <a:pos x="52" y="200"/>
                </a:cxn>
                <a:cxn ang="0">
                  <a:pos x="104" y="224"/>
                </a:cxn>
                <a:cxn ang="0">
                  <a:pos x="156" y="244"/>
                </a:cxn>
                <a:cxn ang="0">
                  <a:pos x="260" y="260"/>
                </a:cxn>
                <a:cxn ang="0">
                  <a:pos x="308" y="268"/>
                </a:cxn>
                <a:cxn ang="0">
                  <a:pos x="324" y="272"/>
                </a:cxn>
                <a:cxn ang="0">
                  <a:pos x="324" y="268"/>
                </a:cxn>
                <a:cxn ang="0">
                  <a:pos x="308" y="268"/>
                </a:cxn>
                <a:cxn ang="0">
                  <a:pos x="264" y="256"/>
                </a:cxn>
                <a:cxn ang="0">
                  <a:pos x="164" y="236"/>
                </a:cxn>
                <a:cxn ang="0">
                  <a:pos x="108" y="220"/>
                </a:cxn>
                <a:cxn ang="0">
                  <a:pos x="60" y="200"/>
                </a:cxn>
                <a:cxn ang="0">
                  <a:pos x="24" y="176"/>
                </a:cxn>
                <a:cxn ang="0">
                  <a:pos x="12" y="164"/>
                </a:cxn>
                <a:cxn ang="0">
                  <a:pos x="0" y="148"/>
                </a:cxn>
                <a:cxn ang="0">
                  <a:pos x="4" y="124"/>
                </a:cxn>
                <a:cxn ang="0">
                  <a:pos x="16" y="112"/>
                </a:cxn>
                <a:cxn ang="0">
                  <a:pos x="36" y="92"/>
                </a:cxn>
                <a:cxn ang="0">
                  <a:pos x="64" y="76"/>
                </a:cxn>
                <a:cxn ang="0">
                  <a:pos x="140" y="44"/>
                </a:cxn>
                <a:cxn ang="0">
                  <a:pos x="228" y="20"/>
                </a:cxn>
                <a:cxn ang="0">
                  <a:pos x="324" y="0"/>
                </a:cxn>
                <a:cxn ang="0">
                  <a:pos x="236" y="12"/>
                </a:cxn>
                <a:cxn ang="0">
                  <a:pos x="140" y="36"/>
                </a:cxn>
                <a:cxn ang="0">
                  <a:pos x="64" y="76"/>
                </a:cxn>
                <a:cxn ang="0">
                  <a:pos x="36" y="92"/>
                </a:cxn>
                <a:cxn ang="0">
                  <a:pos x="16" y="112"/>
                </a:cxn>
              </a:cxnLst>
              <a:rect l="0" t="0" r="0" b="0"/>
              <a:pathLst>
                <a:path w="324" h="272">
                  <a:moveTo>
                    <a:pt x="12" y="112"/>
                  </a:moveTo>
                  <a:lnTo>
                    <a:pt x="0" y="124"/>
                  </a:lnTo>
                  <a:lnTo>
                    <a:pt x="0" y="148"/>
                  </a:lnTo>
                  <a:lnTo>
                    <a:pt x="0" y="152"/>
                  </a:lnTo>
                  <a:lnTo>
                    <a:pt x="4" y="164"/>
                  </a:lnTo>
                  <a:lnTo>
                    <a:pt x="16" y="176"/>
                  </a:lnTo>
                  <a:lnTo>
                    <a:pt x="52" y="200"/>
                  </a:lnTo>
                  <a:lnTo>
                    <a:pt x="104" y="224"/>
                  </a:lnTo>
                  <a:lnTo>
                    <a:pt x="156" y="244"/>
                  </a:lnTo>
                  <a:lnTo>
                    <a:pt x="260" y="260"/>
                  </a:lnTo>
                  <a:lnTo>
                    <a:pt x="308" y="268"/>
                  </a:lnTo>
                  <a:lnTo>
                    <a:pt x="324" y="272"/>
                  </a:lnTo>
                  <a:lnTo>
                    <a:pt x="324" y="268"/>
                  </a:lnTo>
                  <a:lnTo>
                    <a:pt x="308" y="268"/>
                  </a:lnTo>
                  <a:lnTo>
                    <a:pt x="264" y="256"/>
                  </a:lnTo>
                  <a:lnTo>
                    <a:pt x="164" y="236"/>
                  </a:lnTo>
                  <a:lnTo>
                    <a:pt x="108" y="220"/>
                  </a:lnTo>
                  <a:lnTo>
                    <a:pt x="60" y="200"/>
                  </a:lnTo>
                  <a:lnTo>
                    <a:pt x="24" y="176"/>
                  </a:lnTo>
                  <a:lnTo>
                    <a:pt x="12" y="164"/>
                  </a:lnTo>
                  <a:lnTo>
                    <a:pt x="0" y="148"/>
                  </a:lnTo>
                  <a:lnTo>
                    <a:pt x="4" y="124"/>
                  </a:lnTo>
                  <a:lnTo>
                    <a:pt x="16" y="112"/>
                  </a:lnTo>
                  <a:lnTo>
                    <a:pt x="36" y="92"/>
                  </a:lnTo>
                  <a:lnTo>
                    <a:pt x="64" y="76"/>
                  </a:lnTo>
                  <a:lnTo>
                    <a:pt x="140" y="44"/>
                  </a:lnTo>
                  <a:lnTo>
                    <a:pt x="228" y="20"/>
                  </a:lnTo>
                  <a:lnTo>
                    <a:pt x="324" y="0"/>
                  </a:lnTo>
                  <a:lnTo>
                    <a:pt x="236" y="12"/>
                  </a:lnTo>
                  <a:lnTo>
                    <a:pt x="140" y="36"/>
                  </a:lnTo>
                  <a:lnTo>
                    <a:pt x="64" y="76"/>
                  </a:lnTo>
                  <a:lnTo>
                    <a:pt x="36" y="92"/>
                  </a:lnTo>
                  <a:lnTo>
                    <a:pt x="16" y="112"/>
                  </a:lnTo>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 name="図形 14"/>
            <p:cNvSpPr>
              <a:spLocks/>
            </p:cNvSpPr>
            <p:nvPr/>
          </p:nvSpPr>
          <p:spPr bwMode="auto">
            <a:xfrm>
              <a:off x="2328" y="0"/>
              <a:ext cx="296" cy="24"/>
            </a:xfrm>
            <a:custGeom>
              <a:avLst/>
              <a:gdLst/>
              <a:ahLst/>
              <a:cxnLst>
                <a:cxn ang="0">
                  <a:pos x="56" y="8"/>
                </a:cxn>
                <a:cxn ang="0">
                  <a:pos x="124" y="12"/>
                </a:cxn>
                <a:cxn ang="0">
                  <a:pos x="124" y="8"/>
                </a:cxn>
                <a:cxn ang="0">
                  <a:pos x="184" y="12"/>
                </a:cxn>
                <a:cxn ang="0">
                  <a:pos x="296" y="24"/>
                </a:cxn>
                <a:cxn ang="0">
                  <a:pos x="256" y="20"/>
                </a:cxn>
                <a:cxn ang="0">
                  <a:pos x="160" y="0"/>
                </a:cxn>
                <a:cxn ang="0">
                  <a:pos x="136" y="0"/>
                </a:cxn>
                <a:cxn ang="0">
                  <a:pos x="164" y="8"/>
                </a:cxn>
                <a:cxn ang="0">
                  <a:pos x="104" y="0"/>
                </a:cxn>
                <a:cxn ang="0">
                  <a:pos x="72" y="0"/>
                </a:cxn>
                <a:cxn ang="0">
                  <a:pos x="100" y="8"/>
                </a:cxn>
                <a:cxn ang="0">
                  <a:pos x="60" y="0"/>
                </a:cxn>
                <a:cxn ang="0">
                  <a:pos x="0" y="0"/>
                </a:cxn>
                <a:cxn ang="0">
                  <a:pos x="56" y="8"/>
                </a:cxn>
              </a:cxnLst>
              <a:rect l="0" t="0" r="0" b="0"/>
              <a:pathLst>
                <a:path w="296" h="24">
                  <a:moveTo>
                    <a:pt x="56" y="8"/>
                  </a:moveTo>
                  <a:lnTo>
                    <a:pt x="124" y="12"/>
                  </a:lnTo>
                  <a:lnTo>
                    <a:pt x="124" y="8"/>
                  </a:lnTo>
                  <a:lnTo>
                    <a:pt x="184" y="12"/>
                  </a:lnTo>
                  <a:lnTo>
                    <a:pt x="296" y="24"/>
                  </a:lnTo>
                  <a:lnTo>
                    <a:pt x="256" y="20"/>
                  </a:lnTo>
                  <a:lnTo>
                    <a:pt x="160" y="0"/>
                  </a:lnTo>
                  <a:lnTo>
                    <a:pt x="136" y="0"/>
                  </a:lnTo>
                  <a:lnTo>
                    <a:pt x="164" y="8"/>
                  </a:lnTo>
                  <a:lnTo>
                    <a:pt x="104" y="0"/>
                  </a:lnTo>
                  <a:lnTo>
                    <a:pt x="72" y="0"/>
                  </a:lnTo>
                  <a:lnTo>
                    <a:pt x="100" y="8"/>
                  </a:lnTo>
                  <a:lnTo>
                    <a:pt x="60" y="0"/>
                  </a:lnTo>
                  <a:lnTo>
                    <a:pt x="0" y="0"/>
                  </a:lnTo>
                  <a:lnTo>
                    <a:pt x="5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a:spLocks/>
            </p:cNvSpPr>
            <p:nvPr/>
          </p:nvSpPr>
          <p:spPr bwMode="auto">
            <a:xfrm>
              <a:off x="2884" y="0"/>
              <a:ext cx="352" cy="168"/>
            </a:xfrm>
            <a:custGeom>
              <a:avLst/>
              <a:gdLst/>
              <a:ahLst/>
              <a:cxnLst>
                <a:cxn ang="0">
                  <a:pos x="176" y="132"/>
                </a:cxn>
                <a:cxn ang="0">
                  <a:pos x="316" y="164"/>
                </a:cxn>
                <a:cxn ang="0">
                  <a:pos x="316" y="156"/>
                </a:cxn>
                <a:cxn ang="0">
                  <a:pos x="352" y="168"/>
                </a:cxn>
                <a:cxn ang="0">
                  <a:pos x="352" y="164"/>
                </a:cxn>
                <a:cxn ang="0">
                  <a:pos x="312" y="152"/>
                </a:cxn>
                <a:cxn ang="0">
                  <a:pos x="220" y="128"/>
                </a:cxn>
                <a:cxn ang="0">
                  <a:pos x="172" y="108"/>
                </a:cxn>
                <a:cxn ang="0">
                  <a:pos x="128" y="84"/>
                </a:cxn>
                <a:cxn ang="0">
                  <a:pos x="92" y="56"/>
                </a:cxn>
                <a:cxn ang="0">
                  <a:pos x="80" y="36"/>
                </a:cxn>
                <a:cxn ang="0">
                  <a:pos x="76" y="20"/>
                </a:cxn>
                <a:cxn ang="0">
                  <a:pos x="80" y="0"/>
                </a:cxn>
                <a:cxn ang="0">
                  <a:pos x="76" y="0"/>
                </a:cxn>
                <a:cxn ang="0">
                  <a:pos x="68" y="20"/>
                </a:cxn>
                <a:cxn ang="0">
                  <a:pos x="80" y="44"/>
                </a:cxn>
                <a:cxn ang="0">
                  <a:pos x="92" y="60"/>
                </a:cxn>
                <a:cxn ang="0">
                  <a:pos x="128" y="92"/>
                </a:cxn>
                <a:cxn ang="0">
                  <a:pos x="176" y="120"/>
                </a:cxn>
                <a:cxn ang="0">
                  <a:pos x="236" y="140"/>
                </a:cxn>
                <a:cxn ang="0">
                  <a:pos x="176" y="128"/>
                </a:cxn>
                <a:cxn ang="0">
                  <a:pos x="104" y="104"/>
                </a:cxn>
                <a:cxn ang="0">
                  <a:pos x="52" y="84"/>
                </a:cxn>
                <a:cxn ang="0">
                  <a:pos x="20" y="60"/>
                </a:cxn>
                <a:cxn ang="0">
                  <a:pos x="8" y="44"/>
                </a:cxn>
                <a:cxn ang="0">
                  <a:pos x="0" y="24"/>
                </a:cxn>
                <a:cxn ang="0">
                  <a:pos x="8" y="20"/>
                </a:cxn>
                <a:cxn ang="0">
                  <a:pos x="12" y="0"/>
                </a:cxn>
                <a:cxn ang="0">
                  <a:pos x="8" y="0"/>
                </a:cxn>
                <a:cxn ang="0">
                  <a:pos x="0" y="12"/>
                </a:cxn>
                <a:cxn ang="0">
                  <a:pos x="0" y="24"/>
                </a:cxn>
                <a:cxn ang="0">
                  <a:pos x="0" y="44"/>
                </a:cxn>
                <a:cxn ang="0">
                  <a:pos x="12" y="60"/>
                </a:cxn>
                <a:cxn ang="0">
                  <a:pos x="52" y="84"/>
                </a:cxn>
                <a:cxn ang="0">
                  <a:pos x="100" y="108"/>
                </a:cxn>
                <a:cxn ang="0">
                  <a:pos x="176" y="132"/>
                </a:cxn>
              </a:cxnLst>
              <a:rect l="0" t="0" r="0" b="0"/>
              <a:pathLst>
                <a:path w="352" h="168">
                  <a:moveTo>
                    <a:pt x="176" y="132"/>
                  </a:moveTo>
                  <a:lnTo>
                    <a:pt x="316" y="164"/>
                  </a:lnTo>
                  <a:lnTo>
                    <a:pt x="316" y="156"/>
                  </a:lnTo>
                  <a:lnTo>
                    <a:pt x="352" y="168"/>
                  </a:lnTo>
                  <a:lnTo>
                    <a:pt x="352" y="164"/>
                  </a:lnTo>
                  <a:lnTo>
                    <a:pt x="312" y="152"/>
                  </a:lnTo>
                  <a:lnTo>
                    <a:pt x="220" y="128"/>
                  </a:lnTo>
                  <a:lnTo>
                    <a:pt x="172" y="108"/>
                  </a:lnTo>
                  <a:lnTo>
                    <a:pt x="128" y="84"/>
                  </a:lnTo>
                  <a:lnTo>
                    <a:pt x="92" y="56"/>
                  </a:lnTo>
                  <a:lnTo>
                    <a:pt x="80" y="36"/>
                  </a:lnTo>
                  <a:lnTo>
                    <a:pt x="76" y="20"/>
                  </a:lnTo>
                  <a:lnTo>
                    <a:pt x="80" y="0"/>
                  </a:lnTo>
                  <a:lnTo>
                    <a:pt x="76" y="0"/>
                  </a:lnTo>
                  <a:lnTo>
                    <a:pt x="68" y="20"/>
                  </a:lnTo>
                  <a:lnTo>
                    <a:pt x="80" y="44"/>
                  </a:lnTo>
                  <a:lnTo>
                    <a:pt x="92" y="60"/>
                  </a:lnTo>
                  <a:lnTo>
                    <a:pt x="128" y="92"/>
                  </a:lnTo>
                  <a:lnTo>
                    <a:pt x="176" y="120"/>
                  </a:lnTo>
                  <a:lnTo>
                    <a:pt x="236" y="140"/>
                  </a:lnTo>
                  <a:lnTo>
                    <a:pt x="176" y="128"/>
                  </a:lnTo>
                  <a:lnTo>
                    <a:pt x="104" y="104"/>
                  </a:lnTo>
                  <a:lnTo>
                    <a:pt x="52" y="84"/>
                  </a:lnTo>
                  <a:lnTo>
                    <a:pt x="20" y="60"/>
                  </a:lnTo>
                  <a:lnTo>
                    <a:pt x="8" y="44"/>
                  </a:lnTo>
                  <a:lnTo>
                    <a:pt x="0" y="24"/>
                  </a:lnTo>
                  <a:lnTo>
                    <a:pt x="8" y="20"/>
                  </a:lnTo>
                  <a:lnTo>
                    <a:pt x="12" y="0"/>
                  </a:lnTo>
                  <a:lnTo>
                    <a:pt x="8" y="0"/>
                  </a:lnTo>
                  <a:lnTo>
                    <a:pt x="0" y="12"/>
                  </a:lnTo>
                  <a:lnTo>
                    <a:pt x="0" y="24"/>
                  </a:lnTo>
                  <a:lnTo>
                    <a:pt x="0" y="44"/>
                  </a:lnTo>
                  <a:lnTo>
                    <a:pt x="12" y="60"/>
                  </a:lnTo>
                  <a:lnTo>
                    <a:pt x="52" y="84"/>
                  </a:lnTo>
                  <a:lnTo>
                    <a:pt x="100" y="108"/>
                  </a:lnTo>
                  <a:lnTo>
                    <a:pt x="176" y="1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a:spLocks/>
            </p:cNvSpPr>
            <p:nvPr/>
          </p:nvSpPr>
          <p:spPr bwMode="auto">
            <a:xfrm>
              <a:off x="5504" y="1076"/>
              <a:ext cx="240" cy="216"/>
            </a:xfrm>
            <a:custGeom>
              <a:avLst/>
              <a:gdLst/>
              <a:ahLst/>
              <a:cxnLst>
                <a:cxn ang="0">
                  <a:pos x="0" y="128"/>
                </a:cxn>
                <a:cxn ang="0">
                  <a:pos x="20" y="144"/>
                </a:cxn>
                <a:cxn ang="0">
                  <a:pos x="48" y="164"/>
                </a:cxn>
                <a:cxn ang="0">
                  <a:pos x="80" y="180"/>
                </a:cxn>
                <a:cxn ang="0">
                  <a:pos x="116" y="192"/>
                </a:cxn>
                <a:cxn ang="0">
                  <a:pos x="188" y="204"/>
                </a:cxn>
                <a:cxn ang="0">
                  <a:pos x="240" y="216"/>
                </a:cxn>
                <a:cxn ang="0">
                  <a:pos x="240" y="212"/>
                </a:cxn>
                <a:cxn ang="0">
                  <a:pos x="188" y="204"/>
                </a:cxn>
                <a:cxn ang="0">
                  <a:pos x="116" y="188"/>
                </a:cxn>
                <a:cxn ang="0">
                  <a:pos x="48" y="164"/>
                </a:cxn>
                <a:cxn ang="0">
                  <a:pos x="24" y="144"/>
                </a:cxn>
                <a:cxn ang="0">
                  <a:pos x="8" y="128"/>
                </a:cxn>
                <a:cxn ang="0">
                  <a:pos x="8" y="96"/>
                </a:cxn>
                <a:cxn ang="0">
                  <a:pos x="20" y="72"/>
                </a:cxn>
                <a:cxn ang="0">
                  <a:pos x="32" y="68"/>
                </a:cxn>
                <a:cxn ang="0">
                  <a:pos x="72" y="44"/>
                </a:cxn>
                <a:cxn ang="0">
                  <a:pos x="144" y="16"/>
                </a:cxn>
                <a:cxn ang="0">
                  <a:pos x="240" y="0"/>
                </a:cxn>
                <a:cxn ang="0">
                  <a:pos x="144" y="16"/>
                </a:cxn>
                <a:cxn ang="0">
                  <a:pos x="72" y="44"/>
                </a:cxn>
                <a:cxn ang="0">
                  <a:pos x="32" y="60"/>
                </a:cxn>
                <a:cxn ang="0">
                  <a:pos x="12" y="72"/>
                </a:cxn>
                <a:cxn ang="0">
                  <a:pos x="0" y="96"/>
                </a:cxn>
                <a:cxn ang="0">
                  <a:pos x="0" y="116"/>
                </a:cxn>
                <a:cxn ang="0">
                  <a:pos x="0" y="128"/>
                </a:cxn>
              </a:cxnLst>
              <a:rect l="0" t="0" r="0" b="0"/>
              <a:pathLst>
                <a:path w="240" h="216">
                  <a:moveTo>
                    <a:pt x="0" y="128"/>
                  </a:moveTo>
                  <a:lnTo>
                    <a:pt x="20" y="144"/>
                  </a:lnTo>
                  <a:lnTo>
                    <a:pt x="48" y="164"/>
                  </a:lnTo>
                  <a:lnTo>
                    <a:pt x="80" y="180"/>
                  </a:lnTo>
                  <a:lnTo>
                    <a:pt x="116" y="192"/>
                  </a:lnTo>
                  <a:lnTo>
                    <a:pt x="188" y="204"/>
                  </a:lnTo>
                  <a:lnTo>
                    <a:pt x="240" y="216"/>
                  </a:lnTo>
                  <a:lnTo>
                    <a:pt x="240" y="212"/>
                  </a:lnTo>
                  <a:lnTo>
                    <a:pt x="188" y="204"/>
                  </a:lnTo>
                  <a:lnTo>
                    <a:pt x="116" y="188"/>
                  </a:lnTo>
                  <a:lnTo>
                    <a:pt x="48" y="164"/>
                  </a:lnTo>
                  <a:lnTo>
                    <a:pt x="24" y="144"/>
                  </a:lnTo>
                  <a:lnTo>
                    <a:pt x="8" y="128"/>
                  </a:lnTo>
                  <a:lnTo>
                    <a:pt x="8" y="96"/>
                  </a:lnTo>
                  <a:lnTo>
                    <a:pt x="20" y="72"/>
                  </a:lnTo>
                  <a:lnTo>
                    <a:pt x="32" y="68"/>
                  </a:lnTo>
                  <a:lnTo>
                    <a:pt x="72" y="44"/>
                  </a:lnTo>
                  <a:lnTo>
                    <a:pt x="144" y="16"/>
                  </a:lnTo>
                  <a:lnTo>
                    <a:pt x="240" y="0"/>
                  </a:lnTo>
                  <a:lnTo>
                    <a:pt x="144" y="16"/>
                  </a:lnTo>
                  <a:lnTo>
                    <a:pt x="72" y="44"/>
                  </a:lnTo>
                  <a:lnTo>
                    <a:pt x="32" y="60"/>
                  </a:lnTo>
                  <a:lnTo>
                    <a:pt x="12" y="72"/>
                  </a:lnTo>
                  <a:lnTo>
                    <a:pt x="0" y="96"/>
                  </a:lnTo>
                  <a:lnTo>
                    <a:pt x="0" y="116"/>
                  </a:lnTo>
                  <a:lnTo>
                    <a:pt x="0" y="1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a:spLocks/>
            </p:cNvSpPr>
            <p:nvPr/>
          </p:nvSpPr>
          <p:spPr bwMode="auto">
            <a:xfrm>
              <a:off x="5740" y="1180"/>
              <a:ext cx="4" cy="36"/>
            </a:xfrm>
            <a:custGeom>
              <a:avLst/>
              <a:gdLst/>
              <a:ahLst/>
              <a:cxnLst>
                <a:cxn ang="0">
                  <a:pos x="4" y="36"/>
                </a:cxn>
                <a:cxn ang="0">
                  <a:pos x="4" y="24"/>
                </a:cxn>
                <a:cxn ang="0">
                  <a:pos x="4" y="12"/>
                </a:cxn>
                <a:cxn ang="0">
                  <a:pos x="4" y="0"/>
                </a:cxn>
                <a:cxn ang="0">
                  <a:pos x="0" y="4"/>
                </a:cxn>
                <a:cxn ang="0">
                  <a:pos x="0" y="24"/>
                </a:cxn>
                <a:cxn ang="0">
                  <a:pos x="4" y="36"/>
                </a:cxn>
              </a:cxnLst>
              <a:rect l="0" t="0" r="0" b="0"/>
              <a:pathLst>
                <a:path w="4" h="36">
                  <a:moveTo>
                    <a:pt x="4" y="36"/>
                  </a:moveTo>
                  <a:lnTo>
                    <a:pt x="4" y="24"/>
                  </a:lnTo>
                  <a:lnTo>
                    <a:pt x="4" y="12"/>
                  </a:lnTo>
                  <a:lnTo>
                    <a:pt x="4" y="0"/>
                  </a:lnTo>
                  <a:lnTo>
                    <a:pt x="0" y="4"/>
                  </a:lnTo>
                  <a:lnTo>
                    <a:pt x="0" y="24"/>
                  </a:lnTo>
                  <a:lnTo>
                    <a:pt x="4"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a:spLocks/>
            </p:cNvSpPr>
            <p:nvPr/>
          </p:nvSpPr>
          <p:spPr bwMode="auto">
            <a:xfrm>
              <a:off x="5720" y="1160"/>
              <a:ext cx="24" cy="68"/>
            </a:xfrm>
            <a:custGeom>
              <a:avLst/>
              <a:gdLst/>
              <a:ahLst/>
              <a:cxnLst>
                <a:cxn ang="0">
                  <a:pos x="8" y="24"/>
                </a:cxn>
                <a:cxn ang="0">
                  <a:pos x="0" y="44"/>
                </a:cxn>
                <a:cxn ang="0">
                  <a:pos x="8" y="56"/>
                </a:cxn>
                <a:cxn ang="0">
                  <a:pos x="24" y="68"/>
                </a:cxn>
                <a:cxn ang="0">
                  <a:pos x="24" y="60"/>
                </a:cxn>
                <a:cxn ang="0">
                  <a:pos x="12" y="48"/>
                </a:cxn>
                <a:cxn ang="0">
                  <a:pos x="8" y="44"/>
                </a:cxn>
                <a:cxn ang="0">
                  <a:pos x="8" y="24"/>
                </a:cxn>
                <a:cxn ang="0">
                  <a:pos x="12" y="20"/>
                </a:cxn>
                <a:cxn ang="0">
                  <a:pos x="24" y="8"/>
                </a:cxn>
                <a:cxn ang="0">
                  <a:pos x="24" y="0"/>
                </a:cxn>
                <a:cxn ang="0">
                  <a:pos x="8" y="20"/>
                </a:cxn>
                <a:cxn ang="0">
                  <a:pos x="8" y="24"/>
                </a:cxn>
              </a:cxnLst>
              <a:rect l="0" t="0" r="0" b="0"/>
              <a:pathLst>
                <a:path w="24" h="68">
                  <a:moveTo>
                    <a:pt x="8" y="24"/>
                  </a:moveTo>
                  <a:lnTo>
                    <a:pt x="0" y="44"/>
                  </a:lnTo>
                  <a:lnTo>
                    <a:pt x="8" y="56"/>
                  </a:lnTo>
                  <a:lnTo>
                    <a:pt x="24" y="68"/>
                  </a:lnTo>
                  <a:lnTo>
                    <a:pt x="24" y="60"/>
                  </a:lnTo>
                  <a:lnTo>
                    <a:pt x="12" y="48"/>
                  </a:lnTo>
                  <a:lnTo>
                    <a:pt x="8" y="44"/>
                  </a:lnTo>
                  <a:lnTo>
                    <a:pt x="8" y="24"/>
                  </a:lnTo>
                  <a:lnTo>
                    <a:pt x="12" y="20"/>
                  </a:lnTo>
                  <a:lnTo>
                    <a:pt x="24" y="8"/>
                  </a:lnTo>
                  <a:lnTo>
                    <a:pt x="24" y="0"/>
                  </a:lnTo>
                  <a:lnTo>
                    <a:pt x="8" y="20"/>
                  </a:lnTo>
                  <a:lnTo>
                    <a:pt x="8" y="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a:spLocks/>
            </p:cNvSpPr>
            <p:nvPr/>
          </p:nvSpPr>
          <p:spPr bwMode="auto">
            <a:xfrm>
              <a:off x="5656" y="1120"/>
              <a:ext cx="88" cy="132"/>
            </a:xfrm>
            <a:custGeom>
              <a:avLst/>
              <a:gdLst/>
              <a:ahLst/>
              <a:cxnLst>
                <a:cxn ang="0">
                  <a:pos x="0" y="72"/>
                </a:cxn>
                <a:cxn ang="0">
                  <a:pos x="12" y="96"/>
                </a:cxn>
                <a:cxn ang="0">
                  <a:pos x="28" y="112"/>
                </a:cxn>
                <a:cxn ang="0">
                  <a:pos x="60" y="124"/>
                </a:cxn>
                <a:cxn ang="0">
                  <a:pos x="88" y="132"/>
                </a:cxn>
                <a:cxn ang="0">
                  <a:pos x="60" y="120"/>
                </a:cxn>
                <a:cxn ang="0">
                  <a:pos x="36" y="108"/>
                </a:cxn>
                <a:cxn ang="0">
                  <a:pos x="16" y="88"/>
                </a:cxn>
                <a:cxn ang="0">
                  <a:pos x="4" y="72"/>
                </a:cxn>
                <a:cxn ang="0">
                  <a:pos x="4" y="60"/>
                </a:cxn>
                <a:cxn ang="0">
                  <a:pos x="12" y="48"/>
                </a:cxn>
                <a:cxn ang="0">
                  <a:pos x="24" y="36"/>
                </a:cxn>
                <a:cxn ang="0">
                  <a:pos x="48" y="16"/>
                </a:cxn>
                <a:cxn ang="0">
                  <a:pos x="88" y="4"/>
                </a:cxn>
                <a:cxn ang="0">
                  <a:pos x="88" y="0"/>
                </a:cxn>
                <a:cxn ang="0">
                  <a:pos x="48" y="16"/>
                </a:cxn>
                <a:cxn ang="0">
                  <a:pos x="16" y="36"/>
                </a:cxn>
                <a:cxn ang="0">
                  <a:pos x="12" y="48"/>
                </a:cxn>
                <a:cxn ang="0">
                  <a:pos x="4" y="52"/>
                </a:cxn>
                <a:cxn ang="0">
                  <a:pos x="0" y="72"/>
                </a:cxn>
              </a:cxnLst>
              <a:rect l="0" t="0" r="0" b="0"/>
              <a:pathLst>
                <a:path w="88" h="132">
                  <a:moveTo>
                    <a:pt x="0" y="72"/>
                  </a:moveTo>
                  <a:lnTo>
                    <a:pt x="12" y="96"/>
                  </a:lnTo>
                  <a:lnTo>
                    <a:pt x="28" y="112"/>
                  </a:lnTo>
                  <a:lnTo>
                    <a:pt x="60" y="124"/>
                  </a:lnTo>
                  <a:lnTo>
                    <a:pt x="88" y="132"/>
                  </a:lnTo>
                  <a:lnTo>
                    <a:pt x="60" y="120"/>
                  </a:lnTo>
                  <a:lnTo>
                    <a:pt x="36" y="108"/>
                  </a:lnTo>
                  <a:lnTo>
                    <a:pt x="16" y="88"/>
                  </a:lnTo>
                  <a:lnTo>
                    <a:pt x="4" y="72"/>
                  </a:lnTo>
                  <a:lnTo>
                    <a:pt x="4" y="60"/>
                  </a:lnTo>
                  <a:lnTo>
                    <a:pt x="12" y="48"/>
                  </a:lnTo>
                  <a:lnTo>
                    <a:pt x="24" y="36"/>
                  </a:lnTo>
                  <a:lnTo>
                    <a:pt x="48" y="16"/>
                  </a:lnTo>
                  <a:lnTo>
                    <a:pt x="88" y="4"/>
                  </a:lnTo>
                  <a:lnTo>
                    <a:pt x="88" y="0"/>
                  </a:lnTo>
                  <a:lnTo>
                    <a:pt x="48" y="16"/>
                  </a:lnTo>
                  <a:lnTo>
                    <a:pt x="16" y="36"/>
                  </a:lnTo>
                  <a:lnTo>
                    <a:pt x="12" y="48"/>
                  </a:lnTo>
                  <a:lnTo>
                    <a:pt x="4" y="52"/>
                  </a:lnTo>
                  <a:lnTo>
                    <a:pt x="0"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2" name="図形 21"/>
            <p:cNvSpPr>
              <a:spLocks/>
            </p:cNvSpPr>
            <p:nvPr/>
          </p:nvSpPr>
          <p:spPr bwMode="auto">
            <a:xfrm>
              <a:off x="5672" y="32"/>
              <a:ext cx="72" cy="72"/>
            </a:xfrm>
            <a:custGeom>
              <a:avLst/>
              <a:gdLst/>
              <a:ahLst/>
              <a:cxnLst>
                <a:cxn ang="0">
                  <a:pos x="0" y="36"/>
                </a:cxn>
                <a:cxn ang="0">
                  <a:pos x="0" y="48"/>
                </a:cxn>
                <a:cxn ang="0">
                  <a:pos x="12" y="60"/>
                </a:cxn>
                <a:cxn ang="0">
                  <a:pos x="32" y="64"/>
                </a:cxn>
                <a:cxn ang="0">
                  <a:pos x="72" y="72"/>
                </a:cxn>
                <a:cxn ang="0">
                  <a:pos x="32" y="60"/>
                </a:cxn>
                <a:cxn ang="0">
                  <a:pos x="8" y="48"/>
                </a:cxn>
                <a:cxn ang="0">
                  <a:pos x="0" y="36"/>
                </a:cxn>
                <a:cxn ang="0">
                  <a:pos x="20" y="24"/>
                </a:cxn>
                <a:cxn ang="0">
                  <a:pos x="44" y="12"/>
                </a:cxn>
                <a:cxn ang="0">
                  <a:pos x="72" y="4"/>
                </a:cxn>
                <a:cxn ang="0">
                  <a:pos x="72" y="0"/>
                </a:cxn>
                <a:cxn ang="0">
                  <a:pos x="36" y="12"/>
                </a:cxn>
                <a:cxn ang="0">
                  <a:pos x="12" y="16"/>
                </a:cxn>
                <a:cxn ang="0">
                  <a:pos x="0" y="36"/>
                </a:cxn>
              </a:cxnLst>
              <a:rect l="0" t="0" r="0" b="0"/>
              <a:pathLst>
                <a:path w="72" h="72">
                  <a:moveTo>
                    <a:pt x="0" y="36"/>
                  </a:moveTo>
                  <a:lnTo>
                    <a:pt x="0" y="48"/>
                  </a:lnTo>
                  <a:lnTo>
                    <a:pt x="12" y="60"/>
                  </a:lnTo>
                  <a:lnTo>
                    <a:pt x="32" y="64"/>
                  </a:lnTo>
                  <a:lnTo>
                    <a:pt x="72" y="72"/>
                  </a:lnTo>
                  <a:lnTo>
                    <a:pt x="32" y="60"/>
                  </a:lnTo>
                  <a:lnTo>
                    <a:pt x="8" y="48"/>
                  </a:lnTo>
                  <a:lnTo>
                    <a:pt x="0" y="36"/>
                  </a:lnTo>
                  <a:lnTo>
                    <a:pt x="20" y="24"/>
                  </a:lnTo>
                  <a:lnTo>
                    <a:pt x="44" y="12"/>
                  </a:lnTo>
                  <a:lnTo>
                    <a:pt x="72" y="4"/>
                  </a:lnTo>
                  <a:lnTo>
                    <a:pt x="72" y="0"/>
                  </a:lnTo>
                  <a:lnTo>
                    <a:pt x="36" y="12"/>
                  </a:lnTo>
                  <a:lnTo>
                    <a:pt x="12" y="16"/>
                  </a:lnTo>
                  <a:lnTo>
                    <a:pt x="0"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a:spLocks/>
            </p:cNvSpPr>
            <p:nvPr/>
          </p:nvSpPr>
          <p:spPr bwMode="auto">
            <a:xfrm>
              <a:off x="5600" y="0"/>
              <a:ext cx="144" cy="128"/>
            </a:xfrm>
            <a:custGeom>
              <a:avLst/>
              <a:gdLst/>
              <a:ahLst/>
              <a:cxnLst>
                <a:cxn ang="0">
                  <a:pos x="128" y="0"/>
                </a:cxn>
                <a:cxn ang="0">
                  <a:pos x="84" y="8"/>
                </a:cxn>
                <a:cxn ang="0">
                  <a:pos x="56" y="12"/>
                </a:cxn>
                <a:cxn ang="0">
                  <a:pos x="20" y="32"/>
                </a:cxn>
                <a:cxn ang="0">
                  <a:pos x="8" y="48"/>
                </a:cxn>
                <a:cxn ang="0">
                  <a:pos x="0" y="60"/>
                </a:cxn>
                <a:cxn ang="0">
                  <a:pos x="8" y="72"/>
                </a:cxn>
                <a:cxn ang="0">
                  <a:pos x="20" y="92"/>
                </a:cxn>
                <a:cxn ang="0">
                  <a:pos x="56" y="108"/>
                </a:cxn>
                <a:cxn ang="0">
                  <a:pos x="104" y="120"/>
                </a:cxn>
                <a:cxn ang="0">
                  <a:pos x="144" y="128"/>
                </a:cxn>
                <a:cxn ang="0">
                  <a:pos x="108" y="116"/>
                </a:cxn>
                <a:cxn ang="0">
                  <a:pos x="60" y="104"/>
                </a:cxn>
                <a:cxn ang="0">
                  <a:pos x="20" y="84"/>
                </a:cxn>
                <a:cxn ang="0">
                  <a:pos x="12" y="72"/>
                </a:cxn>
                <a:cxn ang="0">
                  <a:pos x="8" y="60"/>
                </a:cxn>
                <a:cxn ang="0">
                  <a:pos x="12" y="56"/>
                </a:cxn>
                <a:cxn ang="0">
                  <a:pos x="24" y="36"/>
                </a:cxn>
                <a:cxn ang="0">
                  <a:pos x="44" y="24"/>
                </a:cxn>
                <a:cxn ang="0">
                  <a:pos x="68" y="20"/>
                </a:cxn>
                <a:cxn ang="0">
                  <a:pos x="104" y="8"/>
                </a:cxn>
                <a:cxn ang="0">
                  <a:pos x="144" y="8"/>
                </a:cxn>
                <a:cxn ang="0">
                  <a:pos x="144" y="0"/>
                </a:cxn>
                <a:cxn ang="0">
                  <a:pos x="128" y="0"/>
                </a:cxn>
              </a:cxnLst>
              <a:rect l="0" t="0" r="0" b="0"/>
              <a:pathLst>
                <a:path w="144" h="128">
                  <a:moveTo>
                    <a:pt x="128" y="0"/>
                  </a:moveTo>
                  <a:lnTo>
                    <a:pt x="84" y="8"/>
                  </a:lnTo>
                  <a:lnTo>
                    <a:pt x="56" y="12"/>
                  </a:lnTo>
                  <a:lnTo>
                    <a:pt x="20" y="32"/>
                  </a:lnTo>
                  <a:lnTo>
                    <a:pt x="8" y="48"/>
                  </a:lnTo>
                  <a:lnTo>
                    <a:pt x="0" y="60"/>
                  </a:lnTo>
                  <a:lnTo>
                    <a:pt x="8" y="72"/>
                  </a:lnTo>
                  <a:lnTo>
                    <a:pt x="20" y="92"/>
                  </a:lnTo>
                  <a:lnTo>
                    <a:pt x="56" y="108"/>
                  </a:lnTo>
                  <a:lnTo>
                    <a:pt x="104" y="120"/>
                  </a:lnTo>
                  <a:lnTo>
                    <a:pt x="144" y="128"/>
                  </a:lnTo>
                  <a:lnTo>
                    <a:pt x="108" y="116"/>
                  </a:lnTo>
                  <a:lnTo>
                    <a:pt x="60" y="104"/>
                  </a:lnTo>
                  <a:lnTo>
                    <a:pt x="20" y="84"/>
                  </a:lnTo>
                  <a:lnTo>
                    <a:pt x="12" y="72"/>
                  </a:lnTo>
                  <a:lnTo>
                    <a:pt x="8" y="60"/>
                  </a:lnTo>
                  <a:lnTo>
                    <a:pt x="12" y="56"/>
                  </a:lnTo>
                  <a:lnTo>
                    <a:pt x="24" y="36"/>
                  </a:lnTo>
                  <a:lnTo>
                    <a:pt x="44" y="24"/>
                  </a:lnTo>
                  <a:lnTo>
                    <a:pt x="68" y="20"/>
                  </a:lnTo>
                  <a:lnTo>
                    <a:pt x="104" y="8"/>
                  </a:lnTo>
                  <a:lnTo>
                    <a:pt x="144" y="8"/>
                  </a:lnTo>
                  <a:lnTo>
                    <a:pt x="144" y="0"/>
                  </a:lnTo>
                  <a:lnTo>
                    <a:pt x="12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a:spLocks/>
            </p:cNvSpPr>
            <p:nvPr/>
          </p:nvSpPr>
          <p:spPr bwMode="auto">
            <a:xfrm>
              <a:off x="2168" y="0"/>
              <a:ext cx="3576" cy="1384"/>
            </a:xfrm>
            <a:custGeom>
              <a:avLst/>
              <a:gdLst/>
              <a:ahLst/>
              <a:cxnLst>
                <a:cxn ang="0">
                  <a:pos x="3504" y="152"/>
                </a:cxn>
                <a:cxn ang="0">
                  <a:pos x="3316" y="116"/>
                </a:cxn>
                <a:cxn ang="0">
                  <a:pos x="3196" y="68"/>
                </a:cxn>
                <a:cxn ang="0">
                  <a:pos x="3148" y="20"/>
                </a:cxn>
                <a:cxn ang="0">
                  <a:pos x="2960" y="32"/>
                </a:cxn>
                <a:cxn ang="0">
                  <a:pos x="2956" y="96"/>
                </a:cxn>
                <a:cxn ang="0">
                  <a:pos x="2860" y="56"/>
                </a:cxn>
                <a:cxn ang="0">
                  <a:pos x="2872" y="96"/>
                </a:cxn>
                <a:cxn ang="0">
                  <a:pos x="3020" y="164"/>
                </a:cxn>
                <a:cxn ang="0">
                  <a:pos x="3100" y="180"/>
                </a:cxn>
                <a:cxn ang="0">
                  <a:pos x="2824" y="140"/>
                </a:cxn>
                <a:cxn ang="0">
                  <a:pos x="2796" y="156"/>
                </a:cxn>
                <a:cxn ang="0">
                  <a:pos x="2472" y="60"/>
                </a:cxn>
                <a:cxn ang="0">
                  <a:pos x="2500" y="212"/>
                </a:cxn>
                <a:cxn ang="0">
                  <a:pos x="2508" y="156"/>
                </a:cxn>
                <a:cxn ang="0">
                  <a:pos x="2364" y="108"/>
                </a:cxn>
                <a:cxn ang="0">
                  <a:pos x="2004" y="72"/>
                </a:cxn>
                <a:cxn ang="0">
                  <a:pos x="1800" y="20"/>
                </a:cxn>
                <a:cxn ang="0">
                  <a:pos x="1980" y="116"/>
                </a:cxn>
                <a:cxn ang="0">
                  <a:pos x="1636" y="92"/>
                </a:cxn>
                <a:cxn ang="0">
                  <a:pos x="1396" y="32"/>
                </a:cxn>
                <a:cxn ang="0">
                  <a:pos x="1324" y="20"/>
                </a:cxn>
                <a:cxn ang="0">
                  <a:pos x="1248" y="0"/>
                </a:cxn>
                <a:cxn ang="0">
                  <a:pos x="1184" y="0"/>
                </a:cxn>
                <a:cxn ang="0">
                  <a:pos x="1112" y="0"/>
                </a:cxn>
                <a:cxn ang="0">
                  <a:pos x="928" y="0"/>
                </a:cxn>
                <a:cxn ang="0">
                  <a:pos x="844" y="0"/>
                </a:cxn>
                <a:cxn ang="0">
                  <a:pos x="904" y="164"/>
                </a:cxn>
                <a:cxn ang="0">
                  <a:pos x="692" y="116"/>
                </a:cxn>
                <a:cxn ang="0">
                  <a:pos x="592" y="116"/>
                </a:cxn>
                <a:cxn ang="0">
                  <a:pos x="232" y="36"/>
                </a:cxn>
                <a:cxn ang="0">
                  <a:pos x="112" y="72"/>
                </a:cxn>
                <a:cxn ang="0">
                  <a:pos x="892" y="156"/>
                </a:cxn>
                <a:cxn ang="0">
                  <a:pos x="1412" y="428"/>
                </a:cxn>
                <a:cxn ang="0">
                  <a:pos x="2176" y="500"/>
                </a:cxn>
                <a:cxn ang="0">
                  <a:pos x="2636" y="720"/>
                </a:cxn>
                <a:cxn ang="0">
                  <a:pos x="2564" y="1124"/>
                </a:cxn>
                <a:cxn ang="0">
                  <a:pos x="3288" y="1352"/>
                </a:cxn>
                <a:cxn ang="0">
                  <a:pos x="2900" y="1040"/>
                </a:cxn>
                <a:cxn ang="0">
                  <a:pos x="2912" y="808"/>
                </a:cxn>
                <a:cxn ang="0">
                  <a:pos x="2796" y="1136"/>
                </a:cxn>
                <a:cxn ang="0">
                  <a:pos x="2864" y="1168"/>
                </a:cxn>
                <a:cxn ang="0">
                  <a:pos x="3396" y="888"/>
                </a:cxn>
                <a:cxn ang="0">
                  <a:pos x="2544" y="628"/>
                </a:cxn>
                <a:cxn ang="0">
                  <a:pos x="3008" y="400"/>
                </a:cxn>
                <a:cxn ang="0">
                  <a:pos x="2780" y="760"/>
                </a:cxn>
                <a:cxn ang="0">
                  <a:pos x="3124" y="1052"/>
                </a:cxn>
                <a:cxn ang="0">
                  <a:pos x="3552" y="1348"/>
                </a:cxn>
                <a:cxn ang="0">
                  <a:pos x="3428" y="1016"/>
                </a:cxn>
                <a:cxn ang="0">
                  <a:pos x="3536" y="852"/>
                </a:cxn>
                <a:cxn ang="0">
                  <a:pos x="2840" y="564"/>
                </a:cxn>
                <a:cxn ang="0">
                  <a:pos x="3160" y="772"/>
                </a:cxn>
                <a:cxn ang="0">
                  <a:pos x="3348" y="648"/>
                </a:cxn>
                <a:cxn ang="0">
                  <a:pos x="3360" y="672"/>
                </a:cxn>
                <a:cxn ang="0">
                  <a:pos x="3172" y="532"/>
                </a:cxn>
                <a:cxn ang="0">
                  <a:pos x="3088" y="636"/>
                </a:cxn>
                <a:cxn ang="0">
                  <a:pos x="3084" y="556"/>
                </a:cxn>
                <a:cxn ang="0">
                  <a:pos x="3144" y="708"/>
                </a:cxn>
                <a:cxn ang="0">
                  <a:pos x="2992" y="544"/>
                </a:cxn>
                <a:cxn ang="0">
                  <a:pos x="3432" y="392"/>
                </a:cxn>
                <a:cxn ang="0">
                  <a:pos x="3220" y="168"/>
                </a:cxn>
              </a:cxnLst>
              <a:rect l="0" t="0" r="0" b="0"/>
              <a:pathLst>
                <a:path w="3576" h="1384">
                  <a:moveTo>
                    <a:pt x="3360" y="84"/>
                  </a:moveTo>
                  <a:lnTo>
                    <a:pt x="3356" y="72"/>
                  </a:lnTo>
                  <a:lnTo>
                    <a:pt x="3356" y="60"/>
                  </a:lnTo>
                  <a:lnTo>
                    <a:pt x="3360" y="56"/>
                  </a:lnTo>
                  <a:lnTo>
                    <a:pt x="3380" y="36"/>
                  </a:lnTo>
                  <a:lnTo>
                    <a:pt x="3416" y="20"/>
                  </a:lnTo>
                  <a:lnTo>
                    <a:pt x="3480" y="0"/>
                  </a:lnTo>
                  <a:lnTo>
                    <a:pt x="3452" y="0"/>
                  </a:lnTo>
                  <a:lnTo>
                    <a:pt x="3396" y="20"/>
                  </a:lnTo>
                  <a:lnTo>
                    <a:pt x="3368" y="36"/>
                  </a:lnTo>
                  <a:lnTo>
                    <a:pt x="3356" y="56"/>
                  </a:lnTo>
                  <a:lnTo>
                    <a:pt x="3356" y="60"/>
                  </a:lnTo>
                  <a:lnTo>
                    <a:pt x="3356" y="72"/>
                  </a:lnTo>
                  <a:lnTo>
                    <a:pt x="3356" y="84"/>
                  </a:lnTo>
                  <a:lnTo>
                    <a:pt x="3372" y="96"/>
                  </a:lnTo>
                  <a:lnTo>
                    <a:pt x="3392" y="108"/>
                  </a:lnTo>
                  <a:lnTo>
                    <a:pt x="3440" y="128"/>
                  </a:lnTo>
                  <a:lnTo>
                    <a:pt x="3528" y="144"/>
                  </a:lnTo>
                  <a:lnTo>
                    <a:pt x="3504" y="152"/>
                  </a:lnTo>
                  <a:lnTo>
                    <a:pt x="3504" y="144"/>
                  </a:lnTo>
                  <a:lnTo>
                    <a:pt x="3476" y="144"/>
                  </a:lnTo>
                  <a:lnTo>
                    <a:pt x="3404" y="132"/>
                  </a:lnTo>
                  <a:lnTo>
                    <a:pt x="3332" y="116"/>
                  </a:lnTo>
                  <a:lnTo>
                    <a:pt x="3300" y="96"/>
                  </a:lnTo>
                  <a:lnTo>
                    <a:pt x="3276" y="80"/>
                  </a:lnTo>
                  <a:lnTo>
                    <a:pt x="3268" y="68"/>
                  </a:lnTo>
                  <a:lnTo>
                    <a:pt x="3268" y="48"/>
                  </a:lnTo>
                  <a:lnTo>
                    <a:pt x="3280" y="32"/>
                  </a:lnTo>
                  <a:lnTo>
                    <a:pt x="3300" y="20"/>
                  </a:lnTo>
                  <a:lnTo>
                    <a:pt x="3336" y="0"/>
                  </a:lnTo>
                  <a:lnTo>
                    <a:pt x="3316" y="0"/>
                  </a:lnTo>
                  <a:lnTo>
                    <a:pt x="3288" y="20"/>
                  </a:lnTo>
                  <a:lnTo>
                    <a:pt x="3276" y="32"/>
                  </a:lnTo>
                  <a:lnTo>
                    <a:pt x="3264" y="48"/>
                  </a:lnTo>
                  <a:lnTo>
                    <a:pt x="3264" y="68"/>
                  </a:lnTo>
                  <a:lnTo>
                    <a:pt x="3276" y="84"/>
                  </a:lnTo>
                  <a:lnTo>
                    <a:pt x="3288" y="96"/>
                  </a:lnTo>
                  <a:lnTo>
                    <a:pt x="3316" y="116"/>
                  </a:lnTo>
                  <a:lnTo>
                    <a:pt x="3380" y="132"/>
                  </a:lnTo>
                  <a:lnTo>
                    <a:pt x="3444" y="144"/>
                  </a:lnTo>
                  <a:lnTo>
                    <a:pt x="3488" y="152"/>
                  </a:lnTo>
                  <a:lnTo>
                    <a:pt x="3444" y="156"/>
                  </a:lnTo>
                  <a:lnTo>
                    <a:pt x="3396" y="144"/>
                  </a:lnTo>
                  <a:lnTo>
                    <a:pt x="3324" y="132"/>
                  </a:lnTo>
                  <a:lnTo>
                    <a:pt x="3252" y="108"/>
                  </a:lnTo>
                  <a:lnTo>
                    <a:pt x="3228" y="92"/>
                  </a:lnTo>
                  <a:lnTo>
                    <a:pt x="3208" y="72"/>
                  </a:lnTo>
                  <a:lnTo>
                    <a:pt x="3204" y="68"/>
                  </a:lnTo>
                  <a:lnTo>
                    <a:pt x="3204" y="56"/>
                  </a:lnTo>
                  <a:lnTo>
                    <a:pt x="3216" y="36"/>
                  </a:lnTo>
                  <a:lnTo>
                    <a:pt x="3232" y="20"/>
                  </a:lnTo>
                  <a:lnTo>
                    <a:pt x="3264" y="0"/>
                  </a:lnTo>
                  <a:lnTo>
                    <a:pt x="3252" y="0"/>
                  </a:lnTo>
                  <a:lnTo>
                    <a:pt x="3228" y="20"/>
                  </a:lnTo>
                  <a:lnTo>
                    <a:pt x="3208" y="36"/>
                  </a:lnTo>
                  <a:lnTo>
                    <a:pt x="3196" y="48"/>
                  </a:lnTo>
                  <a:lnTo>
                    <a:pt x="3196" y="68"/>
                  </a:lnTo>
                  <a:lnTo>
                    <a:pt x="3204" y="80"/>
                  </a:lnTo>
                  <a:lnTo>
                    <a:pt x="3220" y="92"/>
                  </a:lnTo>
                  <a:lnTo>
                    <a:pt x="3240" y="108"/>
                  </a:lnTo>
                  <a:lnTo>
                    <a:pt x="3304" y="132"/>
                  </a:lnTo>
                  <a:lnTo>
                    <a:pt x="3372" y="144"/>
                  </a:lnTo>
                  <a:lnTo>
                    <a:pt x="3428" y="156"/>
                  </a:lnTo>
                  <a:lnTo>
                    <a:pt x="3384" y="156"/>
                  </a:lnTo>
                  <a:lnTo>
                    <a:pt x="3356" y="156"/>
                  </a:lnTo>
                  <a:lnTo>
                    <a:pt x="3280" y="140"/>
                  </a:lnTo>
                  <a:lnTo>
                    <a:pt x="3196" y="116"/>
                  </a:lnTo>
                  <a:lnTo>
                    <a:pt x="3168" y="104"/>
                  </a:lnTo>
                  <a:lnTo>
                    <a:pt x="3144" y="84"/>
                  </a:lnTo>
                  <a:lnTo>
                    <a:pt x="3136" y="68"/>
                  </a:lnTo>
                  <a:lnTo>
                    <a:pt x="3132" y="56"/>
                  </a:lnTo>
                  <a:lnTo>
                    <a:pt x="3144" y="36"/>
                  </a:lnTo>
                  <a:lnTo>
                    <a:pt x="3156" y="20"/>
                  </a:lnTo>
                  <a:lnTo>
                    <a:pt x="3180" y="0"/>
                  </a:lnTo>
                  <a:lnTo>
                    <a:pt x="3168" y="0"/>
                  </a:lnTo>
                  <a:lnTo>
                    <a:pt x="3148" y="20"/>
                  </a:lnTo>
                  <a:lnTo>
                    <a:pt x="3136" y="36"/>
                  </a:lnTo>
                  <a:lnTo>
                    <a:pt x="3132" y="56"/>
                  </a:lnTo>
                  <a:lnTo>
                    <a:pt x="3132" y="72"/>
                  </a:lnTo>
                  <a:lnTo>
                    <a:pt x="3136" y="84"/>
                  </a:lnTo>
                  <a:lnTo>
                    <a:pt x="3156" y="104"/>
                  </a:lnTo>
                  <a:lnTo>
                    <a:pt x="3180" y="116"/>
                  </a:lnTo>
                  <a:lnTo>
                    <a:pt x="3244" y="140"/>
                  </a:lnTo>
                  <a:lnTo>
                    <a:pt x="3312" y="152"/>
                  </a:lnTo>
                  <a:lnTo>
                    <a:pt x="3360" y="164"/>
                  </a:lnTo>
                  <a:lnTo>
                    <a:pt x="3304" y="164"/>
                  </a:lnTo>
                  <a:lnTo>
                    <a:pt x="3256" y="156"/>
                  </a:lnTo>
                  <a:lnTo>
                    <a:pt x="3148" y="140"/>
                  </a:lnTo>
                  <a:lnTo>
                    <a:pt x="3088" y="120"/>
                  </a:lnTo>
                  <a:lnTo>
                    <a:pt x="3032" y="108"/>
                  </a:lnTo>
                  <a:lnTo>
                    <a:pt x="2992" y="84"/>
                  </a:lnTo>
                  <a:lnTo>
                    <a:pt x="2960" y="68"/>
                  </a:lnTo>
                  <a:lnTo>
                    <a:pt x="2956" y="56"/>
                  </a:lnTo>
                  <a:lnTo>
                    <a:pt x="2956" y="44"/>
                  </a:lnTo>
                  <a:lnTo>
                    <a:pt x="2960" y="32"/>
                  </a:lnTo>
                  <a:lnTo>
                    <a:pt x="2980" y="20"/>
                  </a:lnTo>
                  <a:lnTo>
                    <a:pt x="2996" y="0"/>
                  </a:lnTo>
                  <a:lnTo>
                    <a:pt x="2984" y="0"/>
                  </a:lnTo>
                  <a:lnTo>
                    <a:pt x="2960" y="32"/>
                  </a:lnTo>
                  <a:lnTo>
                    <a:pt x="2948" y="44"/>
                  </a:lnTo>
                  <a:lnTo>
                    <a:pt x="2948" y="56"/>
                  </a:lnTo>
                  <a:lnTo>
                    <a:pt x="2956" y="68"/>
                  </a:lnTo>
                  <a:lnTo>
                    <a:pt x="2980" y="84"/>
                  </a:lnTo>
                  <a:lnTo>
                    <a:pt x="3016" y="104"/>
                  </a:lnTo>
                  <a:lnTo>
                    <a:pt x="3108" y="132"/>
                  </a:lnTo>
                  <a:lnTo>
                    <a:pt x="3208" y="152"/>
                  </a:lnTo>
                  <a:lnTo>
                    <a:pt x="3280" y="164"/>
                  </a:lnTo>
                  <a:lnTo>
                    <a:pt x="3268" y="164"/>
                  </a:lnTo>
                  <a:lnTo>
                    <a:pt x="3244" y="164"/>
                  </a:lnTo>
                  <a:lnTo>
                    <a:pt x="3240" y="164"/>
                  </a:lnTo>
                  <a:lnTo>
                    <a:pt x="3124" y="144"/>
                  </a:lnTo>
                  <a:lnTo>
                    <a:pt x="3052" y="128"/>
                  </a:lnTo>
                  <a:lnTo>
                    <a:pt x="3004" y="116"/>
                  </a:lnTo>
                  <a:lnTo>
                    <a:pt x="2956" y="96"/>
                  </a:lnTo>
                  <a:lnTo>
                    <a:pt x="2924" y="72"/>
                  </a:lnTo>
                  <a:lnTo>
                    <a:pt x="2912" y="60"/>
                  </a:lnTo>
                  <a:lnTo>
                    <a:pt x="2912" y="48"/>
                  </a:lnTo>
                  <a:lnTo>
                    <a:pt x="2912" y="36"/>
                  </a:lnTo>
                  <a:lnTo>
                    <a:pt x="2924" y="24"/>
                  </a:lnTo>
                  <a:lnTo>
                    <a:pt x="2948" y="0"/>
                  </a:lnTo>
                  <a:lnTo>
                    <a:pt x="2936" y="0"/>
                  </a:lnTo>
                  <a:lnTo>
                    <a:pt x="2920" y="24"/>
                  </a:lnTo>
                  <a:lnTo>
                    <a:pt x="2908" y="36"/>
                  </a:lnTo>
                  <a:lnTo>
                    <a:pt x="2908" y="48"/>
                  </a:lnTo>
                  <a:lnTo>
                    <a:pt x="2912" y="68"/>
                  </a:lnTo>
                  <a:lnTo>
                    <a:pt x="2920" y="80"/>
                  </a:lnTo>
                  <a:lnTo>
                    <a:pt x="2956" y="104"/>
                  </a:lnTo>
                  <a:lnTo>
                    <a:pt x="2980" y="108"/>
                  </a:lnTo>
                  <a:lnTo>
                    <a:pt x="3052" y="132"/>
                  </a:lnTo>
                  <a:lnTo>
                    <a:pt x="2936" y="108"/>
                  </a:lnTo>
                  <a:lnTo>
                    <a:pt x="2896" y="92"/>
                  </a:lnTo>
                  <a:lnTo>
                    <a:pt x="2872" y="72"/>
                  </a:lnTo>
                  <a:lnTo>
                    <a:pt x="2860" y="56"/>
                  </a:lnTo>
                  <a:lnTo>
                    <a:pt x="2852" y="44"/>
                  </a:lnTo>
                  <a:lnTo>
                    <a:pt x="2852" y="24"/>
                  </a:lnTo>
                  <a:lnTo>
                    <a:pt x="2860" y="0"/>
                  </a:lnTo>
                  <a:lnTo>
                    <a:pt x="2852" y="0"/>
                  </a:lnTo>
                  <a:lnTo>
                    <a:pt x="2848" y="24"/>
                  </a:lnTo>
                  <a:lnTo>
                    <a:pt x="2848" y="44"/>
                  </a:lnTo>
                  <a:lnTo>
                    <a:pt x="2852" y="60"/>
                  </a:lnTo>
                  <a:lnTo>
                    <a:pt x="2864" y="72"/>
                  </a:lnTo>
                  <a:lnTo>
                    <a:pt x="2884" y="84"/>
                  </a:lnTo>
                  <a:lnTo>
                    <a:pt x="2908" y="96"/>
                  </a:lnTo>
                  <a:lnTo>
                    <a:pt x="2968" y="120"/>
                  </a:lnTo>
                  <a:lnTo>
                    <a:pt x="3044" y="140"/>
                  </a:lnTo>
                  <a:lnTo>
                    <a:pt x="3124" y="152"/>
                  </a:lnTo>
                  <a:lnTo>
                    <a:pt x="3228" y="164"/>
                  </a:lnTo>
                  <a:lnTo>
                    <a:pt x="3216" y="168"/>
                  </a:lnTo>
                  <a:lnTo>
                    <a:pt x="3132" y="156"/>
                  </a:lnTo>
                  <a:lnTo>
                    <a:pt x="2996" y="132"/>
                  </a:lnTo>
                  <a:lnTo>
                    <a:pt x="2932" y="116"/>
                  </a:lnTo>
                  <a:lnTo>
                    <a:pt x="2872" y="96"/>
                  </a:lnTo>
                  <a:lnTo>
                    <a:pt x="2824" y="72"/>
                  </a:lnTo>
                  <a:lnTo>
                    <a:pt x="2808" y="60"/>
                  </a:lnTo>
                  <a:lnTo>
                    <a:pt x="2796" y="44"/>
                  </a:lnTo>
                  <a:lnTo>
                    <a:pt x="2796" y="36"/>
                  </a:lnTo>
                  <a:lnTo>
                    <a:pt x="2804" y="12"/>
                  </a:lnTo>
                  <a:lnTo>
                    <a:pt x="2808" y="0"/>
                  </a:lnTo>
                  <a:lnTo>
                    <a:pt x="2804" y="0"/>
                  </a:lnTo>
                  <a:lnTo>
                    <a:pt x="2796" y="12"/>
                  </a:lnTo>
                  <a:lnTo>
                    <a:pt x="2792" y="36"/>
                  </a:lnTo>
                  <a:lnTo>
                    <a:pt x="2796" y="48"/>
                  </a:lnTo>
                  <a:lnTo>
                    <a:pt x="2804" y="60"/>
                  </a:lnTo>
                  <a:lnTo>
                    <a:pt x="2816" y="72"/>
                  </a:lnTo>
                  <a:lnTo>
                    <a:pt x="2860" y="96"/>
                  </a:lnTo>
                  <a:lnTo>
                    <a:pt x="2912" y="116"/>
                  </a:lnTo>
                  <a:lnTo>
                    <a:pt x="2972" y="132"/>
                  </a:lnTo>
                  <a:lnTo>
                    <a:pt x="3096" y="156"/>
                  </a:lnTo>
                  <a:lnTo>
                    <a:pt x="3192" y="168"/>
                  </a:lnTo>
                  <a:lnTo>
                    <a:pt x="3120" y="180"/>
                  </a:lnTo>
                  <a:lnTo>
                    <a:pt x="3020" y="164"/>
                  </a:lnTo>
                  <a:lnTo>
                    <a:pt x="2936" y="140"/>
                  </a:lnTo>
                  <a:lnTo>
                    <a:pt x="2848" y="116"/>
                  </a:lnTo>
                  <a:lnTo>
                    <a:pt x="2804" y="96"/>
                  </a:lnTo>
                  <a:lnTo>
                    <a:pt x="2772" y="80"/>
                  </a:lnTo>
                  <a:lnTo>
                    <a:pt x="2756" y="60"/>
                  </a:lnTo>
                  <a:lnTo>
                    <a:pt x="2744" y="44"/>
                  </a:lnTo>
                  <a:lnTo>
                    <a:pt x="2736" y="20"/>
                  </a:lnTo>
                  <a:lnTo>
                    <a:pt x="2744" y="12"/>
                  </a:lnTo>
                  <a:lnTo>
                    <a:pt x="2744" y="0"/>
                  </a:lnTo>
                  <a:lnTo>
                    <a:pt x="2736" y="8"/>
                  </a:lnTo>
                  <a:lnTo>
                    <a:pt x="2736" y="20"/>
                  </a:lnTo>
                  <a:lnTo>
                    <a:pt x="2736" y="44"/>
                  </a:lnTo>
                  <a:lnTo>
                    <a:pt x="2748" y="60"/>
                  </a:lnTo>
                  <a:lnTo>
                    <a:pt x="2768" y="80"/>
                  </a:lnTo>
                  <a:lnTo>
                    <a:pt x="2796" y="96"/>
                  </a:lnTo>
                  <a:lnTo>
                    <a:pt x="2840" y="120"/>
                  </a:lnTo>
                  <a:lnTo>
                    <a:pt x="2924" y="144"/>
                  </a:lnTo>
                  <a:lnTo>
                    <a:pt x="3008" y="164"/>
                  </a:lnTo>
                  <a:lnTo>
                    <a:pt x="3100" y="180"/>
                  </a:lnTo>
                  <a:lnTo>
                    <a:pt x="3056" y="188"/>
                  </a:lnTo>
                  <a:lnTo>
                    <a:pt x="2992" y="176"/>
                  </a:lnTo>
                  <a:lnTo>
                    <a:pt x="2956" y="168"/>
                  </a:lnTo>
                  <a:lnTo>
                    <a:pt x="2920" y="164"/>
                  </a:lnTo>
                  <a:lnTo>
                    <a:pt x="2828" y="140"/>
                  </a:lnTo>
                  <a:lnTo>
                    <a:pt x="2732" y="96"/>
                  </a:lnTo>
                  <a:lnTo>
                    <a:pt x="2688" y="72"/>
                  </a:lnTo>
                  <a:lnTo>
                    <a:pt x="2664" y="48"/>
                  </a:lnTo>
                  <a:lnTo>
                    <a:pt x="2660" y="36"/>
                  </a:lnTo>
                  <a:lnTo>
                    <a:pt x="2660" y="24"/>
                  </a:lnTo>
                  <a:lnTo>
                    <a:pt x="2660" y="12"/>
                  </a:lnTo>
                  <a:lnTo>
                    <a:pt x="2660" y="0"/>
                  </a:lnTo>
                  <a:lnTo>
                    <a:pt x="2652" y="12"/>
                  </a:lnTo>
                  <a:lnTo>
                    <a:pt x="2652" y="24"/>
                  </a:lnTo>
                  <a:lnTo>
                    <a:pt x="2652" y="36"/>
                  </a:lnTo>
                  <a:lnTo>
                    <a:pt x="2664" y="48"/>
                  </a:lnTo>
                  <a:lnTo>
                    <a:pt x="2688" y="80"/>
                  </a:lnTo>
                  <a:lnTo>
                    <a:pt x="2724" y="104"/>
                  </a:lnTo>
                  <a:lnTo>
                    <a:pt x="2824" y="140"/>
                  </a:lnTo>
                  <a:lnTo>
                    <a:pt x="2912" y="164"/>
                  </a:lnTo>
                  <a:lnTo>
                    <a:pt x="2956" y="176"/>
                  </a:lnTo>
                  <a:lnTo>
                    <a:pt x="2992" y="180"/>
                  </a:lnTo>
                  <a:lnTo>
                    <a:pt x="2852" y="168"/>
                  </a:lnTo>
                  <a:lnTo>
                    <a:pt x="2848" y="168"/>
                  </a:lnTo>
                  <a:lnTo>
                    <a:pt x="2836" y="164"/>
                  </a:lnTo>
                  <a:lnTo>
                    <a:pt x="2772" y="144"/>
                  </a:lnTo>
                  <a:lnTo>
                    <a:pt x="2720" y="128"/>
                  </a:lnTo>
                  <a:lnTo>
                    <a:pt x="2648" y="84"/>
                  </a:lnTo>
                  <a:lnTo>
                    <a:pt x="2592" y="56"/>
                  </a:lnTo>
                  <a:lnTo>
                    <a:pt x="2576" y="36"/>
                  </a:lnTo>
                  <a:lnTo>
                    <a:pt x="2564" y="20"/>
                  </a:lnTo>
                  <a:lnTo>
                    <a:pt x="2564" y="0"/>
                  </a:lnTo>
                  <a:lnTo>
                    <a:pt x="2564" y="24"/>
                  </a:lnTo>
                  <a:lnTo>
                    <a:pt x="2576" y="44"/>
                  </a:lnTo>
                  <a:lnTo>
                    <a:pt x="2588" y="56"/>
                  </a:lnTo>
                  <a:lnTo>
                    <a:pt x="2628" y="84"/>
                  </a:lnTo>
                  <a:lnTo>
                    <a:pt x="2696" y="120"/>
                  </a:lnTo>
                  <a:lnTo>
                    <a:pt x="2796" y="156"/>
                  </a:lnTo>
                  <a:lnTo>
                    <a:pt x="2724" y="140"/>
                  </a:lnTo>
                  <a:lnTo>
                    <a:pt x="2648" y="116"/>
                  </a:lnTo>
                  <a:lnTo>
                    <a:pt x="2568" y="80"/>
                  </a:lnTo>
                  <a:lnTo>
                    <a:pt x="2532" y="60"/>
                  </a:lnTo>
                  <a:lnTo>
                    <a:pt x="2508" y="36"/>
                  </a:lnTo>
                  <a:lnTo>
                    <a:pt x="2500" y="24"/>
                  </a:lnTo>
                  <a:lnTo>
                    <a:pt x="2496" y="0"/>
                  </a:lnTo>
                  <a:lnTo>
                    <a:pt x="2488" y="0"/>
                  </a:lnTo>
                  <a:lnTo>
                    <a:pt x="2496" y="24"/>
                  </a:lnTo>
                  <a:lnTo>
                    <a:pt x="2500" y="36"/>
                  </a:lnTo>
                  <a:lnTo>
                    <a:pt x="2524" y="60"/>
                  </a:lnTo>
                  <a:lnTo>
                    <a:pt x="2556" y="80"/>
                  </a:lnTo>
                  <a:lnTo>
                    <a:pt x="2624" y="116"/>
                  </a:lnTo>
                  <a:lnTo>
                    <a:pt x="2696" y="140"/>
                  </a:lnTo>
                  <a:lnTo>
                    <a:pt x="2760" y="156"/>
                  </a:lnTo>
                  <a:lnTo>
                    <a:pt x="2664" y="132"/>
                  </a:lnTo>
                  <a:lnTo>
                    <a:pt x="2624" y="128"/>
                  </a:lnTo>
                  <a:lnTo>
                    <a:pt x="2532" y="92"/>
                  </a:lnTo>
                  <a:lnTo>
                    <a:pt x="2472" y="60"/>
                  </a:lnTo>
                  <a:lnTo>
                    <a:pt x="2436" y="36"/>
                  </a:lnTo>
                  <a:lnTo>
                    <a:pt x="2424" y="24"/>
                  </a:lnTo>
                  <a:lnTo>
                    <a:pt x="2412" y="0"/>
                  </a:lnTo>
                  <a:lnTo>
                    <a:pt x="2404" y="0"/>
                  </a:lnTo>
                  <a:lnTo>
                    <a:pt x="2416" y="32"/>
                  </a:lnTo>
                  <a:lnTo>
                    <a:pt x="2428" y="36"/>
                  </a:lnTo>
                  <a:lnTo>
                    <a:pt x="2472" y="68"/>
                  </a:lnTo>
                  <a:lnTo>
                    <a:pt x="2532" y="96"/>
                  </a:lnTo>
                  <a:lnTo>
                    <a:pt x="2624" y="128"/>
                  </a:lnTo>
                  <a:lnTo>
                    <a:pt x="2652" y="140"/>
                  </a:lnTo>
                  <a:lnTo>
                    <a:pt x="2732" y="156"/>
                  </a:lnTo>
                  <a:lnTo>
                    <a:pt x="2700" y="152"/>
                  </a:lnTo>
                  <a:lnTo>
                    <a:pt x="2648" y="152"/>
                  </a:lnTo>
                  <a:lnTo>
                    <a:pt x="2592" y="156"/>
                  </a:lnTo>
                  <a:lnTo>
                    <a:pt x="2556" y="168"/>
                  </a:lnTo>
                  <a:lnTo>
                    <a:pt x="2532" y="176"/>
                  </a:lnTo>
                  <a:lnTo>
                    <a:pt x="2512" y="188"/>
                  </a:lnTo>
                  <a:lnTo>
                    <a:pt x="2508" y="200"/>
                  </a:lnTo>
                  <a:lnTo>
                    <a:pt x="2500" y="212"/>
                  </a:lnTo>
                  <a:lnTo>
                    <a:pt x="2500" y="228"/>
                  </a:lnTo>
                  <a:lnTo>
                    <a:pt x="2508" y="236"/>
                  </a:lnTo>
                  <a:lnTo>
                    <a:pt x="2532" y="252"/>
                  </a:lnTo>
                  <a:lnTo>
                    <a:pt x="2564" y="264"/>
                  </a:lnTo>
                  <a:lnTo>
                    <a:pt x="2636" y="284"/>
                  </a:lnTo>
                  <a:lnTo>
                    <a:pt x="2600" y="284"/>
                  </a:lnTo>
                  <a:lnTo>
                    <a:pt x="2600" y="292"/>
                  </a:lnTo>
                  <a:lnTo>
                    <a:pt x="2548" y="276"/>
                  </a:lnTo>
                  <a:lnTo>
                    <a:pt x="2496" y="272"/>
                  </a:lnTo>
                  <a:lnTo>
                    <a:pt x="2520" y="276"/>
                  </a:lnTo>
                  <a:lnTo>
                    <a:pt x="2520" y="272"/>
                  </a:lnTo>
                  <a:lnTo>
                    <a:pt x="2476" y="260"/>
                  </a:lnTo>
                  <a:lnTo>
                    <a:pt x="2448" y="240"/>
                  </a:lnTo>
                  <a:lnTo>
                    <a:pt x="2428" y="228"/>
                  </a:lnTo>
                  <a:lnTo>
                    <a:pt x="2424" y="216"/>
                  </a:lnTo>
                  <a:lnTo>
                    <a:pt x="2428" y="204"/>
                  </a:lnTo>
                  <a:lnTo>
                    <a:pt x="2436" y="192"/>
                  </a:lnTo>
                  <a:lnTo>
                    <a:pt x="2460" y="176"/>
                  </a:lnTo>
                  <a:lnTo>
                    <a:pt x="2508" y="156"/>
                  </a:lnTo>
                  <a:lnTo>
                    <a:pt x="2536" y="144"/>
                  </a:lnTo>
                  <a:lnTo>
                    <a:pt x="2580" y="144"/>
                  </a:lnTo>
                  <a:lnTo>
                    <a:pt x="2592" y="144"/>
                  </a:lnTo>
                  <a:lnTo>
                    <a:pt x="2564" y="140"/>
                  </a:lnTo>
                  <a:lnTo>
                    <a:pt x="2500" y="132"/>
                  </a:lnTo>
                  <a:lnTo>
                    <a:pt x="2472" y="128"/>
                  </a:lnTo>
                  <a:lnTo>
                    <a:pt x="2424" y="120"/>
                  </a:lnTo>
                  <a:lnTo>
                    <a:pt x="2364" y="104"/>
                  </a:lnTo>
                  <a:lnTo>
                    <a:pt x="2316" y="84"/>
                  </a:lnTo>
                  <a:lnTo>
                    <a:pt x="2276" y="68"/>
                  </a:lnTo>
                  <a:lnTo>
                    <a:pt x="2252" y="56"/>
                  </a:lnTo>
                  <a:lnTo>
                    <a:pt x="2228" y="24"/>
                  </a:lnTo>
                  <a:lnTo>
                    <a:pt x="2224" y="20"/>
                  </a:lnTo>
                  <a:lnTo>
                    <a:pt x="2216" y="0"/>
                  </a:lnTo>
                  <a:lnTo>
                    <a:pt x="2216" y="20"/>
                  </a:lnTo>
                  <a:lnTo>
                    <a:pt x="2224" y="24"/>
                  </a:lnTo>
                  <a:lnTo>
                    <a:pt x="2240" y="48"/>
                  </a:lnTo>
                  <a:lnTo>
                    <a:pt x="2288" y="80"/>
                  </a:lnTo>
                  <a:lnTo>
                    <a:pt x="2364" y="108"/>
                  </a:lnTo>
                  <a:lnTo>
                    <a:pt x="2296" y="96"/>
                  </a:lnTo>
                  <a:lnTo>
                    <a:pt x="2272" y="92"/>
                  </a:lnTo>
                  <a:lnTo>
                    <a:pt x="2224" y="72"/>
                  </a:lnTo>
                  <a:lnTo>
                    <a:pt x="2200" y="60"/>
                  </a:lnTo>
                  <a:lnTo>
                    <a:pt x="2176" y="44"/>
                  </a:lnTo>
                  <a:lnTo>
                    <a:pt x="2156" y="24"/>
                  </a:lnTo>
                  <a:lnTo>
                    <a:pt x="2152" y="0"/>
                  </a:lnTo>
                  <a:lnTo>
                    <a:pt x="2144" y="0"/>
                  </a:lnTo>
                  <a:lnTo>
                    <a:pt x="2152" y="20"/>
                  </a:lnTo>
                  <a:lnTo>
                    <a:pt x="2164" y="36"/>
                  </a:lnTo>
                  <a:lnTo>
                    <a:pt x="2192" y="60"/>
                  </a:lnTo>
                  <a:lnTo>
                    <a:pt x="2228" y="80"/>
                  </a:lnTo>
                  <a:lnTo>
                    <a:pt x="2264" y="92"/>
                  </a:lnTo>
                  <a:lnTo>
                    <a:pt x="2204" y="84"/>
                  </a:lnTo>
                  <a:lnTo>
                    <a:pt x="2168" y="84"/>
                  </a:lnTo>
                  <a:lnTo>
                    <a:pt x="2132" y="92"/>
                  </a:lnTo>
                  <a:lnTo>
                    <a:pt x="2084" y="92"/>
                  </a:lnTo>
                  <a:lnTo>
                    <a:pt x="2048" y="84"/>
                  </a:lnTo>
                  <a:lnTo>
                    <a:pt x="2004" y="72"/>
                  </a:lnTo>
                  <a:lnTo>
                    <a:pt x="1964" y="60"/>
                  </a:lnTo>
                  <a:lnTo>
                    <a:pt x="1916" y="48"/>
                  </a:lnTo>
                  <a:lnTo>
                    <a:pt x="1884" y="32"/>
                  </a:lnTo>
                  <a:lnTo>
                    <a:pt x="1868" y="12"/>
                  </a:lnTo>
                  <a:lnTo>
                    <a:pt x="1860" y="0"/>
                  </a:lnTo>
                  <a:lnTo>
                    <a:pt x="1856" y="0"/>
                  </a:lnTo>
                  <a:lnTo>
                    <a:pt x="1860" y="12"/>
                  </a:lnTo>
                  <a:lnTo>
                    <a:pt x="1868" y="24"/>
                  </a:lnTo>
                  <a:lnTo>
                    <a:pt x="1884" y="36"/>
                  </a:lnTo>
                  <a:lnTo>
                    <a:pt x="1916" y="56"/>
                  </a:lnTo>
                  <a:lnTo>
                    <a:pt x="1964" y="68"/>
                  </a:lnTo>
                  <a:lnTo>
                    <a:pt x="2000" y="80"/>
                  </a:lnTo>
                  <a:lnTo>
                    <a:pt x="2068" y="92"/>
                  </a:lnTo>
                  <a:lnTo>
                    <a:pt x="2036" y="96"/>
                  </a:lnTo>
                  <a:lnTo>
                    <a:pt x="2000" y="92"/>
                  </a:lnTo>
                  <a:lnTo>
                    <a:pt x="1928" y="80"/>
                  </a:lnTo>
                  <a:lnTo>
                    <a:pt x="1848" y="56"/>
                  </a:lnTo>
                  <a:lnTo>
                    <a:pt x="1820" y="36"/>
                  </a:lnTo>
                  <a:lnTo>
                    <a:pt x="1800" y="20"/>
                  </a:lnTo>
                  <a:lnTo>
                    <a:pt x="1796" y="0"/>
                  </a:lnTo>
                  <a:lnTo>
                    <a:pt x="1788" y="0"/>
                  </a:lnTo>
                  <a:lnTo>
                    <a:pt x="1796" y="20"/>
                  </a:lnTo>
                  <a:lnTo>
                    <a:pt x="1812" y="36"/>
                  </a:lnTo>
                  <a:lnTo>
                    <a:pt x="1836" y="56"/>
                  </a:lnTo>
                  <a:lnTo>
                    <a:pt x="1904" y="72"/>
                  </a:lnTo>
                  <a:lnTo>
                    <a:pt x="1968" y="92"/>
                  </a:lnTo>
                  <a:lnTo>
                    <a:pt x="2024" y="96"/>
                  </a:lnTo>
                  <a:lnTo>
                    <a:pt x="1988" y="108"/>
                  </a:lnTo>
                  <a:lnTo>
                    <a:pt x="1896" y="92"/>
                  </a:lnTo>
                  <a:lnTo>
                    <a:pt x="1824" y="68"/>
                  </a:lnTo>
                  <a:lnTo>
                    <a:pt x="1764" y="44"/>
                  </a:lnTo>
                  <a:lnTo>
                    <a:pt x="1740" y="24"/>
                  </a:lnTo>
                  <a:lnTo>
                    <a:pt x="1728" y="0"/>
                  </a:lnTo>
                  <a:lnTo>
                    <a:pt x="1732" y="24"/>
                  </a:lnTo>
                  <a:lnTo>
                    <a:pt x="1756" y="48"/>
                  </a:lnTo>
                  <a:lnTo>
                    <a:pt x="1820" y="72"/>
                  </a:lnTo>
                  <a:lnTo>
                    <a:pt x="1892" y="96"/>
                  </a:lnTo>
                  <a:lnTo>
                    <a:pt x="1980" y="116"/>
                  </a:lnTo>
                  <a:lnTo>
                    <a:pt x="1964" y="120"/>
                  </a:lnTo>
                  <a:lnTo>
                    <a:pt x="1916" y="108"/>
                  </a:lnTo>
                  <a:lnTo>
                    <a:pt x="1820" y="84"/>
                  </a:lnTo>
                  <a:lnTo>
                    <a:pt x="1720" y="56"/>
                  </a:lnTo>
                  <a:lnTo>
                    <a:pt x="1684" y="36"/>
                  </a:lnTo>
                  <a:lnTo>
                    <a:pt x="1660" y="12"/>
                  </a:lnTo>
                  <a:lnTo>
                    <a:pt x="1656" y="0"/>
                  </a:lnTo>
                  <a:lnTo>
                    <a:pt x="1648" y="0"/>
                  </a:lnTo>
                  <a:lnTo>
                    <a:pt x="1656" y="20"/>
                  </a:lnTo>
                  <a:lnTo>
                    <a:pt x="1680" y="36"/>
                  </a:lnTo>
                  <a:lnTo>
                    <a:pt x="1716" y="56"/>
                  </a:lnTo>
                  <a:lnTo>
                    <a:pt x="1808" y="92"/>
                  </a:lnTo>
                  <a:lnTo>
                    <a:pt x="1896" y="116"/>
                  </a:lnTo>
                  <a:lnTo>
                    <a:pt x="1956" y="128"/>
                  </a:lnTo>
                  <a:lnTo>
                    <a:pt x="1952" y="132"/>
                  </a:lnTo>
                  <a:lnTo>
                    <a:pt x="1880" y="132"/>
                  </a:lnTo>
                  <a:lnTo>
                    <a:pt x="1820" y="128"/>
                  </a:lnTo>
                  <a:lnTo>
                    <a:pt x="1752" y="120"/>
                  </a:lnTo>
                  <a:lnTo>
                    <a:pt x="1636" y="92"/>
                  </a:lnTo>
                  <a:lnTo>
                    <a:pt x="1560" y="68"/>
                  </a:lnTo>
                  <a:lnTo>
                    <a:pt x="1528" y="56"/>
                  </a:lnTo>
                  <a:lnTo>
                    <a:pt x="1480" y="32"/>
                  </a:lnTo>
                  <a:lnTo>
                    <a:pt x="1468" y="12"/>
                  </a:lnTo>
                  <a:lnTo>
                    <a:pt x="1460" y="0"/>
                  </a:lnTo>
                  <a:lnTo>
                    <a:pt x="1456" y="0"/>
                  </a:lnTo>
                  <a:lnTo>
                    <a:pt x="1460" y="20"/>
                  </a:lnTo>
                  <a:lnTo>
                    <a:pt x="1472" y="32"/>
                  </a:lnTo>
                  <a:lnTo>
                    <a:pt x="1520" y="60"/>
                  </a:lnTo>
                  <a:lnTo>
                    <a:pt x="1612" y="92"/>
                  </a:lnTo>
                  <a:lnTo>
                    <a:pt x="1696" y="116"/>
                  </a:lnTo>
                  <a:lnTo>
                    <a:pt x="1808" y="132"/>
                  </a:lnTo>
                  <a:lnTo>
                    <a:pt x="1744" y="140"/>
                  </a:lnTo>
                  <a:lnTo>
                    <a:pt x="1720" y="132"/>
                  </a:lnTo>
                  <a:lnTo>
                    <a:pt x="1668" y="128"/>
                  </a:lnTo>
                  <a:lnTo>
                    <a:pt x="1552" y="96"/>
                  </a:lnTo>
                  <a:lnTo>
                    <a:pt x="1492" y="80"/>
                  </a:lnTo>
                  <a:lnTo>
                    <a:pt x="1436" y="56"/>
                  </a:lnTo>
                  <a:lnTo>
                    <a:pt x="1396" y="32"/>
                  </a:lnTo>
                  <a:lnTo>
                    <a:pt x="1384" y="20"/>
                  </a:lnTo>
                  <a:lnTo>
                    <a:pt x="1376" y="0"/>
                  </a:lnTo>
                  <a:lnTo>
                    <a:pt x="1372" y="0"/>
                  </a:lnTo>
                  <a:lnTo>
                    <a:pt x="1376" y="20"/>
                  </a:lnTo>
                  <a:lnTo>
                    <a:pt x="1388" y="32"/>
                  </a:lnTo>
                  <a:lnTo>
                    <a:pt x="1420" y="56"/>
                  </a:lnTo>
                  <a:lnTo>
                    <a:pt x="1468" y="80"/>
                  </a:lnTo>
                  <a:lnTo>
                    <a:pt x="1520" y="96"/>
                  </a:lnTo>
                  <a:lnTo>
                    <a:pt x="1632" y="120"/>
                  </a:lnTo>
                  <a:lnTo>
                    <a:pt x="1708" y="132"/>
                  </a:lnTo>
                  <a:lnTo>
                    <a:pt x="1648" y="140"/>
                  </a:lnTo>
                  <a:lnTo>
                    <a:pt x="1612" y="132"/>
                  </a:lnTo>
                  <a:lnTo>
                    <a:pt x="1564" y="128"/>
                  </a:lnTo>
                  <a:lnTo>
                    <a:pt x="1520" y="120"/>
                  </a:lnTo>
                  <a:lnTo>
                    <a:pt x="1444" y="92"/>
                  </a:lnTo>
                  <a:lnTo>
                    <a:pt x="1396" y="68"/>
                  </a:lnTo>
                  <a:lnTo>
                    <a:pt x="1372" y="56"/>
                  </a:lnTo>
                  <a:lnTo>
                    <a:pt x="1336" y="32"/>
                  </a:lnTo>
                  <a:lnTo>
                    <a:pt x="1324" y="20"/>
                  </a:lnTo>
                  <a:lnTo>
                    <a:pt x="1316" y="0"/>
                  </a:lnTo>
                  <a:lnTo>
                    <a:pt x="1312" y="0"/>
                  </a:lnTo>
                  <a:lnTo>
                    <a:pt x="1316" y="20"/>
                  </a:lnTo>
                  <a:lnTo>
                    <a:pt x="1328" y="32"/>
                  </a:lnTo>
                  <a:lnTo>
                    <a:pt x="1372" y="60"/>
                  </a:lnTo>
                  <a:lnTo>
                    <a:pt x="1388" y="72"/>
                  </a:lnTo>
                  <a:lnTo>
                    <a:pt x="1444" y="96"/>
                  </a:lnTo>
                  <a:lnTo>
                    <a:pt x="1520" y="120"/>
                  </a:lnTo>
                  <a:lnTo>
                    <a:pt x="1564" y="132"/>
                  </a:lnTo>
                  <a:lnTo>
                    <a:pt x="1612" y="140"/>
                  </a:lnTo>
                  <a:lnTo>
                    <a:pt x="1620" y="140"/>
                  </a:lnTo>
                  <a:lnTo>
                    <a:pt x="1588" y="144"/>
                  </a:lnTo>
                  <a:lnTo>
                    <a:pt x="1540" y="132"/>
                  </a:lnTo>
                  <a:lnTo>
                    <a:pt x="1436" y="108"/>
                  </a:lnTo>
                  <a:lnTo>
                    <a:pt x="1376" y="84"/>
                  </a:lnTo>
                  <a:lnTo>
                    <a:pt x="1324" y="68"/>
                  </a:lnTo>
                  <a:lnTo>
                    <a:pt x="1280" y="44"/>
                  </a:lnTo>
                  <a:lnTo>
                    <a:pt x="1256" y="12"/>
                  </a:lnTo>
                  <a:lnTo>
                    <a:pt x="1248" y="0"/>
                  </a:lnTo>
                  <a:lnTo>
                    <a:pt x="1248" y="20"/>
                  </a:lnTo>
                  <a:lnTo>
                    <a:pt x="1272" y="44"/>
                  </a:lnTo>
                  <a:lnTo>
                    <a:pt x="1312" y="68"/>
                  </a:lnTo>
                  <a:lnTo>
                    <a:pt x="1360" y="84"/>
                  </a:lnTo>
                  <a:lnTo>
                    <a:pt x="1408" y="104"/>
                  </a:lnTo>
                  <a:lnTo>
                    <a:pt x="1508" y="132"/>
                  </a:lnTo>
                  <a:lnTo>
                    <a:pt x="1576" y="144"/>
                  </a:lnTo>
                  <a:lnTo>
                    <a:pt x="1560" y="144"/>
                  </a:lnTo>
                  <a:lnTo>
                    <a:pt x="1560" y="152"/>
                  </a:lnTo>
                  <a:lnTo>
                    <a:pt x="1548" y="152"/>
                  </a:lnTo>
                  <a:lnTo>
                    <a:pt x="1548" y="144"/>
                  </a:lnTo>
                  <a:lnTo>
                    <a:pt x="1480" y="140"/>
                  </a:lnTo>
                  <a:lnTo>
                    <a:pt x="1400" y="120"/>
                  </a:lnTo>
                  <a:lnTo>
                    <a:pt x="1336" y="104"/>
                  </a:lnTo>
                  <a:lnTo>
                    <a:pt x="1280" y="80"/>
                  </a:lnTo>
                  <a:lnTo>
                    <a:pt x="1244" y="60"/>
                  </a:lnTo>
                  <a:lnTo>
                    <a:pt x="1220" y="44"/>
                  </a:lnTo>
                  <a:lnTo>
                    <a:pt x="1200" y="24"/>
                  </a:lnTo>
                  <a:lnTo>
                    <a:pt x="1184" y="0"/>
                  </a:lnTo>
                  <a:lnTo>
                    <a:pt x="1176" y="0"/>
                  </a:lnTo>
                  <a:lnTo>
                    <a:pt x="1188" y="24"/>
                  </a:lnTo>
                  <a:lnTo>
                    <a:pt x="1208" y="44"/>
                  </a:lnTo>
                  <a:lnTo>
                    <a:pt x="1236" y="60"/>
                  </a:lnTo>
                  <a:lnTo>
                    <a:pt x="1272" y="84"/>
                  </a:lnTo>
                  <a:lnTo>
                    <a:pt x="1328" y="104"/>
                  </a:lnTo>
                  <a:lnTo>
                    <a:pt x="1396" y="128"/>
                  </a:lnTo>
                  <a:lnTo>
                    <a:pt x="1480" y="144"/>
                  </a:lnTo>
                  <a:lnTo>
                    <a:pt x="1540" y="152"/>
                  </a:lnTo>
                  <a:lnTo>
                    <a:pt x="1536" y="152"/>
                  </a:lnTo>
                  <a:lnTo>
                    <a:pt x="1492" y="144"/>
                  </a:lnTo>
                  <a:lnTo>
                    <a:pt x="1448" y="144"/>
                  </a:lnTo>
                  <a:lnTo>
                    <a:pt x="1396" y="140"/>
                  </a:lnTo>
                  <a:lnTo>
                    <a:pt x="1372" y="132"/>
                  </a:lnTo>
                  <a:lnTo>
                    <a:pt x="1268" y="108"/>
                  </a:lnTo>
                  <a:lnTo>
                    <a:pt x="1196" y="84"/>
                  </a:lnTo>
                  <a:lnTo>
                    <a:pt x="1152" y="56"/>
                  </a:lnTo>
                  <a:lnTo>
                    <a:pt x="1128" y="32"/>
                  </a:lnTo>
                  <a:lnTo>
                    <a:pt x="1112" y="0"/>
                  </a:lnTo>
                  <a:lnTo>
                    <a:pt x="1124" y="32"/>
                  </a:lnTo>
                  <a:lnTo>
                    <a:pt x="1148" y="60"/>
                  </a:lnTo>
                  <a:lnTo>
                    <a:pt x="1196" y="92"/>
                  </a:lnTo>
                  <a:lnTo>
                    <a:pt x="1268" y="116"/>
                  </a:lnTo>
                  <a:lnTo>
                    <a:pt x="1364" y="140"/>
                  </a:lnTo>
                  <a:lnTo>
                    <a:pt x="1424" y="144"/>
                  </a:lnTo>
                  <a:lnTo>
                    <a:pt x="1360" y="156"/>
                  </a:lnTo>
                  <a:lnTo>
                    <a:pt x="1324" y="168"/>
                  </a:lnTo>
                  <a:lnTo>
                    <a:pt x="1288" y="164"/>
                  </a:lnTo>
                  <a:lnTo>
                    <a:pt x="1224" y="156"/>
                  </a:lnTo>
                  <a:lnTo>
                    <a:pt x="1184" y="152"/>
                  </a:lnTo>
                  <a:lnTo>
                    <a:pt x="1148" y="140"/>
                  </a:lnTo>
                  <a:lnTo>
                    <a:pt x="1044" y="116"/>
                  </a:lnTo>
                  <a:lnTo>
                    <a:pt x="984" y="84"/>
                  </a:lnTo>
                  <a:lnTo>
                    <a:pt x="948" y="60"/>
                  </a:lnTo>
                  <a:lnTo>
                    <a:pt x="928" y="36"/>
                  </a:lnTo>
                  <a:lnTo>
                    <a:pt x="928" y="20"/>
                  </a:lnTo>
                  <a:lnTo>
                    <a:pt x="936" y="0"/>
                  </a:lnTo>
                  <a:lnTo>
                    <a:pt x="928" y="0"/>
                  </a:lnTo>
                  <a:lnTo>
                    <a:pt x="924" y="20"/>
                  </a:lnTo>
                  <a:lnTo>
                    <a:pt x="928" y="36"/>
                  </a:lnTo>
                  <a:lnTo>
                    <a:pt x="936" y="56"/>
                  </a:lnTo>
                  <a:lnTo>
                    <a:pt x="948" y="68"/>
                  </a:lnTo>
                  <a:lnTo>
                    <a:pt x="988" y="96"/>
                  </a:lnTo>
                  <a:lnTo>
                    <a:pt x="1056" y="120"/>
                  </a:lnTo>
                  <a:lnTo>
                    <a:pt x="1148" y="144"/>
                  </a:lnTo>
                  <a:lnTo>
                    <a:pt x="1176" y="156"/>
                  </a:lnTo>
                  <a:lnTo>
                    <a:pt x="1256" y="168"/>
                  </a:lnTo>
                  <a:lnTo>
                    <a:pt x="1220" y="168"/>
                  </a:lnTo>
                  <a:lnTo>
                    <a:pt x="1044" y="140"/>
                  </a:lnTo>
                  <a:lnTo>
                    <a:pt x="976" y="120"/>
                  </a:lnTo>
                  <a:lnTo>
                    <a:pt x="928" y="104"/>
                  </a:lnTo>
                  <a:lnTo>
                    <a:pt x="892" y="84"/>
                  </a:lnTo>
                  <a:lnTo>
                    <a:pt x="876" y="68"/>
                  </a:lnTo>
                  <a:lnTo>
                    <a:pt x="852" y="36"/>
                  </a:lnTo>
                  <a:lnTo>
                    <a:pt x="844" y="24"/>
                  </a:lnTo>
                  <a:lnTo>
                    <a:pt x="852" y="0"/>
                  </a:lnTo>
                  <a:lnTo>
                    <a:pt x="844" y="0"/>
                  </a:lnTo>
                  <a:lnTo>
                    <a:pt x="844" y="24"/>
                  </a:lnTo>
                  <a:lnTo>
                    <a:pt x="844" y="36"/>
                  </a:lnTo>
                  <a:lnTo>
                    <a:pt x="856" y="48"/>
                  </a:lnTo>
                  <a:lnTo>
                    <a:pt x="868" y="68"/>
                  </a:lnTo>
                  <a:lnTo>
                    <a:pt x="892" y="84"/>
                  </a:lnTo>
                  <a:lnTo>
                    <a:pt x="924" y="108"/>
                  </a:lnTo>
                  <a:lnTo>
                    <a:pt x="976" y="128"/>
                  </a:lnTo>
                  <a:lnTo>
                    <a:pt x="1044" y="144"/>
                  </a:lnTo>
                  <a:lnTo>
                    <a:pt x="1212" y="176"/>
                  </a:lnTo>
                  <a:lnTo>
                    <a:pt x="1148" y="192"/>
                  </a:lnTo>
                  <a:lnTo>
                    <a:pt x="1116" y="200"/>
                  </a:lnTo>
                  <a:lnTo>
                    <a:pt x="1112" y="200"/>
                  </a:lnTo>
                  <a:lnTo>
                    <a:pt x="1112" y="204"/>
                  </a:lnTo>
                  <a:lnTo>
                    <a:pt x="1044" y="204"/>
                  </a:lnTo>
                  <a:lnTo>
                    <a:pt x="984" y="212"/>
                  </a:lnTo>
                  <a:lnTo>
                    <a:pt x="904" y="228"/>
                  </a:lnTo>
                  <a:lnTo>
                    <a:pt x="916" y="204"/>
                  </a:lnTo>
                  <a:lnTo>
                    <a:pt x="916" y="180"/>
                  </a:lnTo>
                  <a:lnTo>
                    <a:pt x="904" y="164"/>
                  </a:lnTo>
                  <a:lnTo>
                    <a:pt x="892" y="152"/>
                  </a:lnTo>
                  <a:lnTo>
                    <a:pt x="880" y="144"/>
                  </a:lnTo>
                  <a:lnTo>
                    <a:pt x="868" y="140"/>
                  </a:lnTo>
                  <a:lnTo>
                    <a:pt x="832" y="132"/>
                  </a:lnTo>
                  <a:lnTo>
                    <a:pt x="760" y="108"/>
                  </a:lnTo>
                  <a:lnTo>
                    <a:pt x="716" y="92"/>
                  </a:lnTo>
                  <a:lnTo>
                    <a:pt x="688" y="72"/>
                  </a:lnTo>
                  <a:lnTo>
                    <a:pt x="664" y="48"/>
                  </a:lnTo>
                  <a:lnTo>
                    <a:pt x="652" y="24"/>
                  </a:lnTo>
                  <a:lnTo>
                    <a:pt x="664" y="0"/>
                  </a:lnTo>
                  <a:lnTo>
                    <a:pt x="656" y="0"/>
                  </a:lnTo>
                  <a:lnTo>
                    <a:pt x="652" y="24"/>
                  </a:lnTo>
                  <a:lnTo>
                    <a:pt x="652" y="44"/>
                  </a:lnTo>
                  <a:lnTo>
                    <a:pt x="664" y="60"/>
                  </a:lnTo>
                  <a:lnTo>
                    <a:pt x="704" y="92"/>
                  </a:lnTo>
                  <a:lnTo>
                    <a:pt x="760" y="116"/>
                  </a:lnTo>
                  <a:lnTo>
                    <a:pt x="816" y="128"/>
                  </a:lnTo>
                  <a:lnTo>
                    <a:pt x="748" y="128"/>
                  </a:lnTo>
                  <a:lnTo>
                    <a:pt x="692" y="116"/>
                  </a:lnTo>
                  <a:lnTo>
                    <a:pt x="652" y="96"/>
                  </a:lnTo>
                  <a:lnTo>
                    <a:pt x="620" y="84"/>
                  </a:lnTo>
                  <a:lnTo>
                    <a:pt x="596" y="68"/>
                  </a:lnTo>
                  <a:lnTo>
                    <a:pt x="580" y="44"/>
                  </a:lnTo>
                  <a:lnTo>
                    <a:pt x="580" y="36"/>
                  </a:lnTo>
                  <a:lnTo>
                    <a:pt x="584" y="20"/>
                  </a:lnTo>
                  <a:lnTo>
                    <a:pt x="604" y="0"/>
                  </a:lnTo>
                  <a:lnTo>
                    <a:pt x="596" y="0"/>
                  </a:lnTo>
                  <a:lnTo>
                    <a:pt x="584" y="20"/>
                  </a:lnTo>
                  <a:lnTo>
                    <a:pt x="572" y="36"/>
                  </a:lnTo>
                  <a:lnTo>
                    <a:pt x="572" y="48"/>
                  </a:lnTo>
                  <a:lnTo>
                    <a:pt x="592" y="72"/>
                  </a:lnTo>
                  <a:lnTo>
                    <a:pt x="616" y="84"/>
                  </a:lnTo>
                  <a:lnTo>
                    <a:pt x="640" y="104"/>
                  </a:lnTo>
                  <a:lnTo>
                    <a:pt x="680" y="116"/>
                  </a:lnTo>
                  <a:lnTo>
                    <a:pt x="736" y="128"/>
                  </a:lnTo>
                  <a:lnTo>
                    <a:pt x="704" y="128"/>
                  </a:lnTo>
                  <a:lnTo>
                    <a:pt x="640" y="128"/>
                  </a:lnTo>
                  <a:lnTo>
                    <a:pt x="592" y="116"/>
                  </a:lnTo>
                  <a:lnTo>
                    <a:pt x="568" y="96"/>
                  </a:lnTo>
                  <a:lnTo>
                    <a:pt x="560" y="92"/>
                  </a:lnTo>
                  <a:lnTo>
                    <a:pt x="560" y="84"/>
                  </a:lnTo>
                  <a:lnTo>
                    <a:pt x="544" y="72"/>
                  </a:lnTo>
                  <a:lnTo>
                    <a:pt x="532" y="56"/>
                  </a:lnTo>
                  <a:lnTo>
                    <a:pt x="524" y="32"/>
                  </a:lnTo>
                  <a:lnTo>
                    <a:pt x="532" y="20"/>
                  </a:lnTo>
                  <a:lnTo>
                    <a:pt x="544" y="0"/>
                  </a:lnTo>
                  <a:lnTo>
                    <a:pt x="512" y="0"/>
                  </a:lnTo>
                  <a:lnTo>
                    <a:pt x="532" y="8"/>
                  </a:lnTo>
                  <a:lnTo>
                    <a:pt x="524" y="20"/>
                  </a:lnTo>
                  <a:lnTo>
                    <a:pt x="520" y="32"/>
                  </a:lnTo>
                  <a:lnTo>
                    <a:pt x="520" y="36"/>
                  </a:lnTo>
                  <a:lnTo>
                    <a:pt x="520" y="44"/>
                  </a:lnTo>
                  <a:lnTo>
                    <a:pt x="456" y="44"/>
                  </a:lnTo>
                  <a:lnTo>
                    <a:pt x="452" y="36"/>
                  </a:lnTo>
                  <a:lnTo>
                    <a:pt x="452" y="44"/>
                  </a:lnTo>
                  <a:lnTo>
                    <a:pt x="356" y="44"/>
                  </a:lnTo>
                  <a:lnTo>
                    <a:pt x="232" y="36"/>
                  </a:lnTo>
                  <a:lnTo>
                    <a:pt x="112" y="24"/>
                  </a:lnTo>
                  <a:lnTo>
                    <a:pt x="64" y="12"/>
                  </a:lnTo>
                  <a:lnTo>
                    <a:pt x="16" y="0"/>
                  </a:lnTo>
                  <a:lnTo>
                    <a:pt x="0" y="0"/>
                  </a:lnTo>
                  <a:lnTo>
                    <a:pt x="12" y="8"/>
                  </a:lnTo>
                  <a:lnTo>
                    <a:pt x="108" y="32"/>
                  </a:lnTo>
                  <a:lnTo>
                    <a:pt x="220" y="44"/>
                  </a:lnTo>
                  <a:lnTo>
                    <a:pt x="344" y="48"/>
                  </a:lnTo>
                  <a:lnTo>
                    <a:pt x="440" y="48"/>
                  </a:lnTo>
                  <a:lnTo>
                    <a:pt x="416" y="60"/>
                  </a:lnTo>
                  <a:lnTo>
                    <a:pt x="368" y="80"/>
                  </a:lnTo>
                  <a:lnTo>
                    <a:pt x="324" y="84"/>
                  </a:lnTo>
                  <a:lnTo>
                    <a:pt x="272" y="84"/>
                  </a:lnTo>
                  <a:lnTo>
                    <a:pt x="196" y="80"/>
                  </a:lnTo>
                  <a:lnTo>
                    <a:pt x="112" y="68"/>
                  </a:lnTo>
                  <a:lnTo>
                    <a:pt x="0" y="20"/>
                  </a:lnTo>
                  <a:lnTo>
                    <a:pt x="0" y="32"/>
                  </a:lnTo>
                  <a:lnTo>
                    <a:pt x="76" y="60"/>
                  </a:lnTo>
                  <a:lnTo>
                    <a:pt x="112" y="72"/>
                  </a:lnTo>
                  <a:lnTo>
                    <a:pt x="204" y="84"/>
                  </a:lnTo>
                  <a:lnTo>
                    <a:pt x="276" y="92"/>
                  </a:lnTo>
                  <a:lnTo>
                    <a:pt x="336" y="84"/>
                  </a:lnTo>
                  <a:lnTo>
                    <a:pt x="380" y="80"/>
                  </a:lnTo>
                  <a:lnTo>
                    <a:pt x="408" y="72"/>
                  </a:lnTo>
                  <a:lnTo>
                    <a:pt x="428" y="60"/>
                  </a:lnTo>
                  <a:lnTo>
                    <a:pt x="444" y="48"/>
                  </a:lnTo>
                  <a:lnTo>
                    <a:pt x="456" y="48"/>
                  </a:lnTo>
                  <a:lnTo>
                    <a:pt x="476" y="60"/>
                  </a:lnTo>
                  <a:lnTo>
                    <a:pt x="508" y="72"/>
                  </a:lnTo>
                  <a:lnTo>
                    <a:pt x="556" y="92"/>
                  </a:lnTo>
                  <a:lnTo>
                    <a:pt x="568" y="104"/>
                  </a:lnTo>
                  <a:lnTo>
                    <a:pt x="592" y="116"/>
                  </a:lnTo>
                  <a:lnTo>
                    <a:pt x="632" y="128"/>
                  </a:lnTo>
                  <a:lnTo>
                    <a:pt x="704" y="132"/>
                  </a:lnTo>
                  <a:lnTo>
                    <a:pt x="768" y="132"/>
                  </a:lnTo>
                  <a:lnTo>
                    <a:pt x="820" y="132"/>
                  </a:lnTo>
                  <a:lnTo>
                    <a:pt x="880" y="144"/>
                  </a:lnTo>
                  <a:lnTo>
                    <a:pt x="892" y="156"/>
                  </a:lnTo>
                  <a:lnTo>
                    <a:pt x="904" y="168"/>
                  </a:lnTo>
                  <a:lnTo>
                    <a:pt x="912" y="180"/>
                  </a:lnTo>
                  <a:lnTo>
                    <a:pt x="912" y="204"/>
                  </a:lnTo>
                  <a:lnTo>
                    <a:pt x="900" y="236"/>
                  </a:lnTo>
                  <a:lnTo>
                    <a:pt x="892" y="252"/>
                  </a:lnTo>
                  <a:lnTo>
                    <a:pt x="888" y="276"/>
                  </a:lnTo>
                  <a:lnTo>
                    <a:pt x="888" y="308"/>
                  </a:lnTo>
                  <a:lnTo>
                    <a:pt x="892" y="332"/>
                  </a:lnTo>
                  <a:lnTo>
                    <a:pt x="900" y="356"/>
                  </a:lnTo>
                  <a:lnTo>
                    <a:pt x="924" y="376"/>
                  </a:lnTo>
                  <a:lnTo>
                    <a:pt x="952" y="400"/>
                  </a:lnTo>
                  <a:lnTo>
                    <a:pt x="1020" y="428"/>
                  </a:lnTo>
                  <a:lnTo>
                    <a:pt x="1028" y="428"/>
                  </a:lnTo>
                  <a:lnTo>
                    <a:pt x="1124" y="460"/>
                  </a:lnTo>
                  <a:lnTo>
                    <a:pt x="1196" y="464"/>
                  </a:lnTo>
                  <a:lnTo>
                    <a:pt x="1280" y="464"/>
                  </a:lnTo>
                  <a:lnTo>
                    <a:pt x="1328" y="452"/>
                  </a:lnTo>
                  <a:lnTo>
                    <a:pt x="1372" y="448"/>
                  </a:lnTo>
                  <a:lnTo>
                    <a:pt x="1412" y="428"/>
                  </a:lnTo>
                  <a:lnTo>
                    <a:pt x="1456" y="436"/>
                  </a:lnTo>
                  <a:lnTo>
                    <a:pt x="1540" y="436"/>
                  </a:lnTo>
                  <a:lnTo>
                    <a:pt x="1552" y="436"/>
                  </a:lnTo>
                  <a:lnTo>
                    <a:pt x="1560" y="436"/>
                  </a:lnTo>
                  <a:lnTo>
                    <a:pt x="1608" y="428"/>
                  </a:lnTo>
                  <a:lnTo>
                    <a:pt x="1608" y="436"/>
                  </a:lnTo>
                  <a:lnTo>
                    <a:pt x="1632" y="428"/>
                  </a:lnTo>
                  <a:lnTo>
                    <a:pt x="1728" y="416"/>
                  </a:lnTo>
                  <a:lnTo>
                    <a:pt x="1836" y="400"/>
                  </a:lnTo>
                  <a:lnTo>
                    <a:pt x="1908" y="400"/>
                  </a:lnTo>
                  <a:lnTo>
                    <a:pt x="1988" y="400"/>
                  </a:lnTo>
                  <a:lnTo>
                    <a:pt x="2024" y="412"/>
                  </a:lnTo>
                  <a:lnTo>
                    <a:pt x="2072" y="424"/>
                  </a:lnTo>
                  <a:lnTo>
                    <a:pt x="2108" y="436"/>
                  </a:lnTo>
                  <a:lnTo>
                    <a:pt x="2152" y="452"/>
                  </a:lnTo>
                  <a:lnTo>
                    <a:pt x="2156" y="452"/>
                  </a:lnTo>
                  <a:lnTo>
                    <a:pt x="2176" y="464"/>
                  </a:lnTo>
                  <a:lnTo>
                    <a:pt x="2180" y="484"/>
                  </a:lnTo>
                  <a:lnTo>
                    <a:pt x="2176" y="500"/>
                  </a:lnTo>
                  <a:lnTo>
                    <a:pt x="2156" y="512"/>
                  </a:lnTo>
                  <a:lnTo>
                    <a:pt x="2132" y="532"/>
                  </a:lnTo>
                  <a:lnTo>
                    <a:pt x="2120" y="548"/>
                  </a:lnTo>
                  <a:lnTo>
                    <a:pt x="2116" y="576"/>
                  </a:lnTo>
                  <a:lnTo>
                    <a:pt x="2128" y="600"/>
                  </a:lnTo>
                  <a:lnTo>
                    <a:pt x="2152" y="616"/>
                  </a:lnTo>
                  <a:lnTo>
                    <a:pt x="2168" y="628"/>
                  </a:lnTo>
                  <a:lnTo>
                    <a:pt x="2224" y="652"/>
                  </a:lnTo>
                  <a:lnTo>
                    <a:pt x="2316" y="676"/>
                  </a:lnTo>
                  <a:lnTo>
                    <a:pt x="2436" y="700"/>
                  </a:lnTo>
                  <a:lnTo>
                    <a:pt x="2440" y="700"/>
                  </a:lnTo>
                  <a:lnTo>
                    <a:pt x="2476" y="700"/>
                  </a:lnTo>
                  <a:lnTo>
                    <a:pt x="2476" y="700"/>
                  </a:lnTo>
                  <a:lnTo>
                    <a:pt x="2476" y="700"/>
                  </a:lnTo>
                  <a:lnTo>
                    <a:pt x="2496" y="700"/>
                  </a:lnTo>
                  <a:lnTo>
                    <a:pt x="2564" y="700"/>
                  </a:lnTo>
                  <a:lnTo>
                    <a:pt x="2600" y="708"/>
                  </a:lnTo>
                  <a:lnTo>
                    <a:pt x="2628" y="712"/>
                  </a:lnTo>
                  <a:lnTo>
                    <a:pt x="2636" y="720"/>
                  </a:lnTo>
                  <a:lnTo>
                    <a:pt x="2660" y="724"/>
                  </a:lnTo>
                  <a:lnTo>
                    <a:pt x="2700" y="756"/>
                  </a:lnTo>
                  <a:lnTo>
                    <a:pt x="2724" y="772"/>
                  </a:lnTo>
                  <a:lnTo>
                    <a:pt x="2748" y="804"/>
                  </a:lnTo>
                  <a:lnTo>
                    <a:pt x="2760" y="832"/>
                  </a:lnTo>
                  <a:lnTo>
                    <a:pt x="2768" y="876"/>
                  </a:lnTo>
                  <a:lnTo>
                    <a:pt x="2768" y="896"/>
                  </a:lnTo>
                  <a:lnTo>
                    <a:pt x="2768" y="908"/>
                  </a:lnTo>
                  <a:lnTo>
                    <a:pt x="2756" y="936"/>
                  </a:lnTo>
                  <a:lnTo>
                    <a:pt x="2736" y="960"/>
                  </a:lnTo>
                  <a:lnTo>
                    <a:pt x="2724" y="972"/>
                  </a:lnTo>
                  <a:lnTo>
                    <a:pt x="2700" y="980"/>
                  </a:lnTo>
                  <a:lnTo>
                    <a:pt x="2684" y="984"/>
                  </a:lnTo>
                  <a:lnTo>
                    <a:pt x="2628" y="1008"/>
                  </a:lnTo>
                  <a:lnTo>
                    <a:pt x="2604" y="1020"/>
                  </a:lnTo>
                  <a:lnTo>
                    <a:pt x="2580" y="1044"/>
                  </a:lnTo>
                  <a:lnTo>
                    <a:pt x="2564" y="1068"/>
                  </a:lnTo>
                  <a:lnTo>
                    <a:pt x="2548" y="1092"/>
                  </a:lnTo>
                  <a:lnTo>
                    <a:pt x="2564" y="1124"/>
                  </a:lnTo>
                  <a:lnTo>
                    <a:pt x="2580" y="1148"/>
                  </a:lnTo>
                  <a:lnTo>
                    <a:pt x="2600" y="1172"/>
                  </a:lnTo>
                  <a:lnTo>
                    <a:pt x="2604" y="1180"/>
                  </a:lnTo>
                  <a:lnTo>
                    <a:pt x="2660" y="1220"/>
                  </a:lnTo>
                  <a:lnTo>
                    <a:pt x="2688" y="1240"/>
                  </a:lnTo>
                  <a:lnTo>
                    <a:pt x="2724" y="1256"/>
                  </a:lnTo>
                  <a:lnTo>
                    <a:pt x="2756" y="1268"/>
                  </a:lnTo>
                  <a:lnTo>
                    <a:pt x="2824" y="1288"/>
                  </a:lnTo>
                  <a:lnTo>
                    <a:pt x="2900" y="1304"/>
                  </a:lnTo>
                  <a:lnTo>
                    <a:pt x="3088" y="1340"/>
                  </a:lnTo>
                  <a:lnTo>
                    <a:pt x="3268" y="1364"/>
                  </a:lnTo>
                  <a:lnTo>
                    <a:pt x="3360" y="1376"/>
                  </a:lnTo>
                  <a:lnTo>
                    <a:pt x="3452" y="1376"/>
                  </a:lnTo>
                  <a:lnTo>
                    <a:pt x="3576" y="1384"/>
                  </a:lnTo>
                  <a:lnTo>
                    <a:pt x="3576" y="1376"/>
                  </a:lnTo>
                  <a:lnTo>
                    <a:pt x="3452" y="1372"/>
                  </a:lnTo>
                  <a:lnTo>
                    <a:pt x="3292" y="1364"/>
                  </a:lnTo>
                  <a:lnTo>
                    <a:pt x="3136" y="1348"/>
                  </a:lnTo>
                  <a:lnTo>
                    <a:pt x="3288" y="1352"/>
                  </a:lnTo>
                  <a:lnTo>
                    <a:pt x="3372" y="1352"/>
                  </a:lnTo>
                  <a:lnTo>
                    <a:pt x="3452" y="1348"/>
                  </a:lnTo>
                  <a:lnTo>
                    <a:pt x="3452" y="1340"/>
                  </a:lnTo>
                  <a:lnTo>
                    <a:pt x="3348" y="1348"/>
                  </a:lnTo>
                  <a:lnTo>
                    <a:pt x="3240" y="1348"/>
                  </a:lnTo>
                  <a:lnTo>
                    <a:pt x="3088" y="1336"/>
                  </a:lnTo>
                  <a:lnTo>
                    <a:pt x="3016" y="1324"/>
                  </a:lnTo>
                  <a:lnTo>
                    <a:pt x="2920" y="1292"/>
                  </a:lnTo>
                  <a:lnTo>
                    <a:pt x="2852" y="1264"/>
                  </a:lnTo>
                  <a:lnTo>
                    <a:pt x="2804" y="1240"/>
                  </a:lnTo>
                  <a:lnTo>
                    <a:pt x="2772" y="1208"/>
                  </a:lnTo>
                  <a:lnTo>
                    <a:pt x="2756" y="1184"/>
                  </a:lnTo>
                  <a:lnTo>
                    <a:pt x="2744" y="1168"/>
                  </a:lnTo>
                  <a:lnTo>
                    <a:pt x="2744" y="1156"/>
                  </a:lnTo>
                  <a:lnTo>
                    <a:pt x="2748" y="1136"/>
                  </a:lnTo>
                  <a:lnTo>
                    <a:pt x="2756" y="1120"/>
                  </a:lnTo>
                  <a:lnTo>
                    <a:pt x="2792" y="1088"/>
                  </a:lnTo>
                  <a:lnTo>
                    <a:pt x="2840" y="1056"/>
                  </a:lnTo>
                  <a:lnTo>
                    <a:pt x="2900" y="1040"/>
                  </a:lnTo>
                  <a:lnTo>
                    <a:pt x="3008" y="1016"/>
                  </a:lnTo>
                  <a:lnTo>
                    <a:pt x="3056" y="1004"/>
                  </a:lnTo>
                  <a:lnTo>
                    <a:pt x="3100" y="992"/>
                  </a:lnTo>
                  <a:lnTo>
                    <a:pt x="3136" y="972"/>
                  </a:lnTo>
                  <a:lnTo>
                    <a:pt x="3160" y="956"/>
                  </a:lnTo>
                  <a:lnTo>
                    <a:pt x="3172" y="932"/>
                  </a:lnTo>
                  <a:lnTo>
                    <a:pt x="3180" y="912"/>
                  </a:lnTo>
                  <a:lnTo>
                    <a:pt x="3180" y="900"/>
                  </a:lnTo>
                  <a:lnTo>
                    <a:pt x="3180" y="888"/>
                  </a:lnTo>
                  <a:lnTo>
                    <a:pt x="3156" y="864"/>
                  </a:lnTo>
                  <a:lnTo>
                    <a:pt x="3124" y="848"/>
                  </a:lnTo>
                  <a:lnTo>
                    <a:pt x="3088" y="828"/>
                  </a:lnTo>
                  <a:lnTo>
                    <a:pt x="3052" y="820"/>
                  </a:lnTo>
                  <a:lnTo>
                    <a:pt x="2984" y="816"/>
                  </a:lnTo>
                  <a:lnTo>
                    <a:pt x="2956" y="816"/>
                  </a:lnTo>
                  <a:lnTo>
                    <a:pt x="2872" y="808"/>
                  </a:lnTo>
                  <a:lnTo>
                    <a:pt x="2760" y="816"/>
                  </a:lnTo>
                  <a:lnTo>
                    <a:pt x="2756" y="808"/>
                  </a:lnTo>
                  <a:lnTo>
                    <a:pt x="2912" y="808"/>
                  </a:lnTo>
                  <a:lnTo>
                    <a:pt x="3020" y="816"/>
                  </a:lnTo>
                  <a:lnTo>
                    <a:pt x="3076" y="820"/>
                  </a:lnTo>
                  <a:lnTo>
                    <a:pt x="3120" y="832"/>
                  </a:lnTo>
                  <a:lnTo>
                    <a:pt x="3168" y="852"/>
                  </a:lnTo>
                  <a:lnTo>
                    <a:pt x="3196" y="876"/>
                  </a:lnTo>
                  <a:lnTo>
                    <a:pt x="3216" y="888"/>
                  </a:lnTo>
                  <a:lnTo>
                    <a:pt x="3220" y="908"/>
                  </a:lnTo>
                  <a:lnTo>
                    <a:pt x="3220" y="932"/>
                  </a:lnTo>
                  <a:lnTo>
                    <a:pt x="3204" y="956"/>
                  </a:lnTo>
                  <a:lnTo>
                    <a:pt x="3196" y="968"/>
                  </a:lnTo>
                  <a:lnTo>
                    <a:pt x="3172" y="980"/>
                  </a:lnTo>
                  <a:lnTo>
                    <a:pt x="3120" y="1004"/>
                  </a:lnTo>
                  <a:lnTo>
                    <a:pt x="3020" y="1028"/>
                  </a:lnTo>
                  <a:lnTo>
                    <a:pt x="2992" y="1032"/>
                  </a:lnTo>
                  <a:lnTo>
                    <a:pt x="2920" y="1052"/>
                  </a:lnTo>
                  <a:lnTo>
                    <a:pt x="2884" y="1064"/>
                  </a:lnTo>
                  <a:lnTo>
                    <a:pt x="2848" y="1080"/>
                  </a:lnTo>
                  <a:lnTo>
                    <a:pt x="2824" y="1104"/>
                  </a:lnTo>
                  <a:lnTo>
                    <a:pt x="2796" y="1136"/>
                  </a:lnTo>
                  <a:lnTo>
                    <a:pt x="2796" y="1156"/>
                  </a:lnTo>
                  <a:lnTo>
                    <a:pt x="2796" y="1168"/>
                  </a:lnTo>
                  <a:lnTo>
                    <a:pt x="2808" y="1192"/>
                  </a:lnTo>
                  <a:lnTo>
                    <a:pt x="2828" y="1216"/>
                  </a:lnTo>
                  <a:lnTo>
                    <a:pt x="2864" y="1244"/>
                  </a:lnTo>
                  <a:lnTo>
                    <a:pt x="2924" y="1276"/>
                  </a:lnTo>
                  <a:lnTo>
                    <a:pt x="3016" y="1292"/>
                  </a:lnTo>
                  <a:lnTo>
                    <a:pt x="3148" y="1316"/>
                  </a:lnTo>
                  <a:lnTo>
                    <a:pt x="3264" y="1336"/>
                  </a:lnTo>
                  <a:lnTo>
                    <a:pt x="3368" y="1340"/>
                  </a:lnTo>
                  <a:lnTo>
                    <a:pt x="3368" y="1336"/>
                  </a:lnTo>
                  <a:lnTo>
                    <a:pt x="3268" y="1324"/>
                  </a:lnTo>
                  <a:lnTo>
                    <a:pt x="3156" y="1300"/>
                  </a:lnTo>
                  <a:lnTo>
                    <a:pt x="3020" y="1276"/>
                  </a:lnTo>
                  <a:lnTo>
                    <a:pt x="2960" y="1256"/>
                  </a:lnTo>
                  <a:lnTo>
                    <a:pt x="2912" y="1232"/>
                  </a:lnTo>
                  <a:lnTo>
                    <a:pt x="2884" y="1216"/>
                  </a:lnTo>
                  <a:lnTo>
                    <a:pt x="2864" y="1184"/>
                  </a:lnTo>
                  <a:lnTo>
                    <a:pt x="2864" y="1168"/>
                  </a:lnTo>
                  <a:lnTo>
                    <a:pt x="2876" y="1148"/>
                  </a:lnTo>
                  <a:lnTo>
                    <a:pt x="2888" y="1132"/>
                  </a:lnTo>
                  <a:lnTo>
                    <a:pt x="2924" y="1104"/>
                  </a:lnTo>
                  <a:lnTo>
                    <a:pt x="2968" y="1080"/>
                  </a:lnTo>
                  <a:lnTo>
                    <a:pt x="3016" y="1064"/>
                  </a:lnTo>
                  <a:lnTo>
                    <a:pt x="3064" y="1052"/>
                  </a:lnTo>
                  <a:lnTo>
                    <a:pt x="3144" y="1040"/>
                  </a:lnTo>
                  <a:lnTo>
                    <a:pt x="3180" y="1032"/>
                  </a:lnTo>
                  <a:lnTo>
                    <a:pt x="3216" y="1028"/>
                  </a:lnTo>
                  <a:lnTo>
                    <a:pt x="3216" y="1032"/>
                  </a:lnTo>
                  <a:lnTo>
                    <a:pt x="3268" y="1028"/>
                  </a:lnTo>
                  <a:lnTo>
                    <a:pt x="3292" y="1020"/>
                  </a:lnTo>
                  <a:lnTo>
                    <a:pt x="3344" y="1004"/>
                  </a:lnTo>
                  <a:lnTo>
                    <a:pt x="3380" y="984"/>
                  </a:lnTo>
                  <a:lnTo>
                    <a:pt x="3396" y="960"/>
                  </a:lnTo>
                  <a:lnTo>
                    <a:pt x="3408" y="948"/>
                  </a:lnTo>
                  <a:lnTo>
                    <a:pt x="3416" y="924"/>
                  </a:lnTo>
                  <a:lnTo>
                    <a:pt x="3408" y="920"/>
                  </a:lnTo>
                  <a:lnTo>
                    <a:pt x="3396" y="888"/>
                  </a:lnTo>
                  <a:lnTo>
                    <a:pt x="3372" y="872"/>
                  </a:lnTo>
                  <a:lnTo>
                    <a:pt x="3336" y="852"/>
                  </a:lnTo>
                  <a:lnTo>
                    <a:pt x="3300" y="840"/>
                  </a:lnTo>
                  <a:lnTo>
                    <a:pt x="3232" y="828"/>
                  </a:lnTo>
                  <a:lnTo>
                    <a:pt x="3196" y="828"/>
                  </a:lnTo>
                  <a:lnTo>
                    <a:pt x="3124" y="808"/>
                  </a:lnTo>
                  <a:lnTo>
                    <a:pt x="3088" y="808"/>
                  </a:lnTo>
                  <a:lnTo>
                    <a:pt x="2920" y="796"/>
                  </a:lnTo>
                  <a:lnTo>
                    <a:pt x="2796" y="772"/>
                  </a:lnTo>
                  <a:lnTo>
                    <a:pt x="2732" y="756"/>
                  </a:lnTo>
                  <a:lnTo>
                    <a:pt x="2708" y="748"/>
                  </a:lnTo>
                  <a:lnTo>
                    <a:pt x="2672" y="724"/>
                  </a:lnTo>
                  <a:lnTo>
                    <a:pt x="2640" y="712"/>
                  </a:lnTo>
                  <a:lnTo>
                    <a:pt x="2648" y="712"/>
                  </a:lnTo>
                  <a:lnTo>
                    <a:pt x="2636" y="708"/>
                  </a:lnTo>
                  <a:lnTo>
                    <a:pt x="2600" y="696"/>
                  </a:lnTo>
                  <a:lnTo>
                    <a:pt x="2568" y="672"/>
                  </a:lnTo>
                  <a:lnTo>
                    <a:pt x="2556" y="652"/>
                  </a:lnTo>
                  <a:lnTo>
                    <a:pt x="2544" y="628"/>
                  </a:lnTo>
                  <a:lnTo>
                    <a:pt x="2548" y="600"/>
                  </a:lnTo>
                  <a:lnTo>
                    <a:pt x="2564" y="580"/>
                  </a:lnTo>
                  <a:lnTo>
                    <a:pt x="2580" y="564"/>
                  </a:lnTo>
                  <a:lnTo>
                    <a:pt x="2624" y="532"/>
                  </a:lnTo>
                  <a:lnTo>
                    <a:pt x="2672" y="512"/>
                  </a:lnTo>
                  <a:lnTo>
                    <a:pt x="2732" y="496"/>
                  </a:lnTo>
                  <a:lnTo>
                    <a:pt x="2852" y="464"/>
                  </a:lnTo>
                  <a:lnTo>
                    <a:pt x="2884" y="452"/>
                  </a:lnTo>
                  <a:lnTo>
                    <a:pt x="2912" y="436"/>
                  </a:lnTo>
                  <a:lnTo>
                    <a:pt x="2932" y="416"/>
                  </a:lnTo>
                  <a:lnTo>
                    <a:pt x="2936" y="400"/>
                  </a:lnTo>
                  <a:lnTo>
                    <a:pt x="2936" y="388"/>
                  </a:lnTo>
                  <a:lnTo>
                    <a:pt x="2932" y="376"/>
                  </a:lnTo>
                  <a:lnTo>
                    <a:pt x="2920" y="356"/>
                  </a:lnTo>
                  <a:lnTo>
                    <a:pt x="2936" y="356"/>
                  </a:lnTo>
                  <a:lnTo>
                    <a:pt x="2972" y="368"/>
                  </a:lnTo>
                  <a:lnTo>
                    <a:pt x="2996" y="380"/>
                  </a:lnTo>
                  <a:lnTo>
                    <a:pt x="3004" y="388"/>
                  </a:lnTo>
                  <a:lnTo>
                    <a:pt x="3008" y="400"/>
                  </a:lnTo>
                  <a:lnTo>
                    <a:pt x="3004" y="412"/>
                  </a:lnTo>
                  <a:lnTo>
                    <a:pt x="2992" y="424"/>
                  </a:lnTo>
                  <a:lnTo>
                    <a:pt x="2956" y="448"/>
                  </a:lnTo>
                  <a:lnTo>
                    <a:pt x="2920" y="460"/>
                  </a:lnTo>
                  <a:lnTo>
                    <a:pt x="2884" y="472"/>
                  </a:lnTo>
                  <a:lnTo>
                    <a:pt x="2852" y="476"/>
                  </a:lnTo>
                  <a:lnTo>
                    <a:pt x="2808" y="484"/>
                  </a:lnTo>
                  <a:lnTo>
                    <a:pt x="2724" y="500"/>
                  </a:lnTo>
                  <a:lnTo>
                    <a:pt x="2688" y="520"/>
                  </a:lnTo>
                  <a:lnTo>
                    <a:pt x="2648" y="544"/>
                  </a:lnTo>
                  <a:lnTo>
                    <a:pt x="2616" y="576"/>
                  </a:lnTo>
                  <a:lnTo>
                    <a:pt x="2604" y="592"/>
                  </a:lnTo>
                  <a:lnTo>
                    <a:pt x="2600" y="612"/>
                  </a:lnTo>
                  <a:lnTo>
                    <a:pt x="2600" y="628"/>
                  </a:lnTo>
                  <a:lnTo>
                    <a:pt x="2604" y="648"/>
                  </a:lnTo>
                  <a:lnTo>
                    <a:pt x="2624" y="672"/>
                  </a:lnTo>
                  <a:lnTo>
                    <a:pt x="2652" y="700"/>
                  </a:lnTo>
                  <a:lnTo>
                    <a:pt x="2700" y="732"/>
                  </a:lnTo>
                  <a:lnTo>
                    <a:pt x="2780" y="760"/>
                  </a:lnTo>
                  <a:lnTo>
                    <a:pt x="2896" y="780"/>
                  </a:lnTo>
                  <a:lnTo>
                    <a:pt x="3040" y="784"/>
                  </a:lnTo>
                  <a:lnTo>
                    <a:pt x="3160" y="796"/>
                  </a:lnTo>
                  <a:lnTo>
                    <a:pt x="3252" y="808"/>
                  </a:lnTo>
                  <a:lnTo>
                    <a:pt x="3292" y="816"/>
                  </a:lnTo>
                  <a:lnTo>
                    <a:pt x="3396" y="832"/>
                  </a:lnTo>
                  <a:lnTo>
                    <a:pt x="3444" y="852"/>
                  </a:lnTo>
                  <a:lnTo>
                    <a:pt x="3488" y="876"/>
                  </a:lnTo>
                  <a:lnTo>
                    <a:pt x="3524" y="908"/>
                  </a:lnTo>
                  <a:lnTo>
                    <a:pt x="3528" y="920"/>
                  </a:lnTo>
                  <a:lnTo>
                    <a:pt x="3528" y="936"/>
                  </a:lnTo>
                  <a:lnTo>
                    <a:pt x="3528" y="948"/>
                  </a:lnTo>
                  <a:lnTo>
                    <a:pt x="3504" y="972"/>
                  </a:lnTo>
                  <a:lnTo>
                    <a:pt x="3488" y="992"/>
                  </a:lnTo>
                  <a:lnTo>
                    <a:pt x="3464" y="1004"/>
                  </a:lnTo>
                  <a:lnTo>
                    <a:pt x="3428" y="1008"/>
                  </a:lnTo>
                  <a:lnTo>
                    <a:pt x="3380" y="1016"/>
                  </a:lnTo>
                  <a:lnTo>
                    <a:pt x="3240" y="1040"/>
                  </a:lnTo>
                  <a:lnTo>
                    <a:pt x="3124" y="1052"/>
                  </a:lnTo>
                  <a:lnTo>
                    <a:pt x="3044" y="1068"/>
                  </a:lnTo>
                  <a:lnTo>
                    <a:pt x="3004" y="1088"/>
                  </a:lnTo>
                  <a:lnTo>
                    <a:pt x="2992" y="1092"/>
                  </a:lnTo>
                  <a:lnTo>
                    <a:pt x="2960" y="1112"/>
                  </a:lnTo>
                  <a:lnTo>
                    <a:pt x="2936" y="1124"/>
                  </a:lnTo>
                  <a:lnTo>
                    <a:pt x="2924" y="1144"/>
                  </a:lnTo>
                  <a:lnTo>
                    <a:pt x="2920" y="1168"/>
                  </a:lnTo>
                  <a:lnTo>
                    <a:pt x="2924" y="1184"/>
                  </a:lnTo>
                  <a:lnTo>
                    <a:pt x="2936" y="1204"/>
                  </a:lnTo>
                  <a:lnTo>
                    <a:pt x="2960" y="1220"/>
                  </a:lnTo>
                  <a:lnTo>
                    <a:pt x="3028" y="1256"/>
                  </a:lnTo>
                  <a:lnTo>
                    <a:pt x="3120" y="1288"/>
                  </a:lnTo>
                  <a:lnTo>
                    <a:pt x="3216" y="1304"/>
                  </a:lnTo>
                  <a:lnTo>
                    <a:pt x="3312" y="1324"/>
                  </a:lnTo>
                  <a:lnTo>
                    <a:pt x="3480" y="1348"/>
                  </a:lnTo>
                  <a:lnTo>
                    <a:pt x="3552" y="1352"/>
                  </a:lnTo>
                  <a:lnTo>
                    <a:pt x="3576" y="1352"/>
                  </a:lnTo>
                  <a:lnTo>
                    <a:pt x="3576" y="1348"/>
                  </a:lnTo>
                  <a:lnTo>
                    <a:pt x="3552" y="1348"/>
                  </a:lnTo>
                  <a:lnTo>
                    <a:pt x="3480" y="1340"/>
                  </a:lnTo>
                  <a:lnTo>
                    <a:pt x="3312" y="1316"/>
                  </a:lnTo>
                  <a:lnTo>
                    <a:pt x="3216" y="1304"/>
                  </a:lnTo>
                  <a:lnTo>
                    <a:pt x="3120" y="1280"/>
                  </a:lnTo>
                  <a:lnTo>
                    <a:pt x="3032" y="1252"/>
                  </a:lnTo>
                  <a:lnTo>
                    <a:pt x="2968" y="1220"/>
                  </a:lnTo>
                  <a:lnTo>
                    <a:pt x="2944" y="1204"/>
                  </a:lnTo>
                  <a:lnTo>
                    <a:pt x="2932" y="1180"/>
                  </a:lnTo>
                  <a:lnTo>
                    <a:pt x="2924" y="1168"/>
                  </a:lnTo>
                  <a:lnTo>
                    <a:pt x="2932" y="1148"/>
                  </a:lnTo>
                  <a:lnTo>
                    <a:pt x="2944" y="1132"/>
                  </a:lnTo>
                  <a:lnTo>
                    <a:pt x="2960" y="1112"/>
                  </a:lnTo>
                  <a:lnTo>
                    <a:pt x="2992" y="1100"/>
                  </a:lnTo>
                  <a:lnTo>
                    <a:pt x="3004" y="1092"/>
                  </a:lnTo>
                  <a:lnTo>
                    <a:pt x="3052" y="1076"/>
                  </a:lnTo>
                  <a:lnTo>
                    <a:pt x="3124" y="1056"/>
                  </a:lnTo>
                  <a:lnTo>
                    <a:pt x="3240" y="1044"/>
                  </a:lnTo>
                  <a:lnTo>
                    <a:pt x="3380" y="1020"/>
                  </a:lnTo>
                  <a:lnTo>
                    <a:pt x="3428" y="1016"/>
                  </a:lnTo>
                  <a:lnTo>
                    <a:pt x="3464" y="1008"/>
                  </a:lnTo>
                  <a:lnTo>
                    <a:pt x="3492" y="992"/>
                  </a:lnTo>
                  <a:lnTo>
                    <a:pt x="3512" y="980"/>
                  </a:lnTo>
                  <a:lnTo>
                    <a:pt x="3528" y="948"/>
                  </a:lnTo>
                  <a:lnTo>
                    <a:pt x="3536" y="936"/>
                  </a:lnTo>
                  <a:lnTo>
                    <a:pt x="3536" y="920"/>
                  </a:lnTo>
                  <a:lnTo>
                    <a:pt x="3524" y="896"/>
                  </a:lnTo>
                  <a:lnTo>
                    <a:pt x="3504" y="884"/>
                  </a:lnTo>
                  <a:lnTo>
                    <a:pt x="3480" y="864"/>
                  </a:lnTo>
                  <a:lnTo>
                    <a:pt x="3420" y="840"/>
                  </a:lnTo>
                  <a:lnTo>
                    <a:pt x="3360" y="820"/>
                  </a:lnTo>
                  <a:lnTo>
                    <a:pt x="3408" y="828"/>
                  </a:lnTo>
                  <a:lnTo>
                    <a:pt x="3476" y="832"/>
                  </a:lnTo>
                  <a:lnTo>
                    <a:pt x="3536" y="860"/>
                  </a:lnTo>
                  <a:lnTo>
                    <a:pt x="3560" y="876"/>
                  </a:lnTo>
                  <a:lnTo>
                    <a:pt x="3576" y="896"/>
                  </a:lnTo>
                  <a:lnTo>
                    <a:pt x="3576" y="888"/>
                  </a:lnTo>
                  <a:lnTo>
                    <a:pt x="3560" y="872"/>
                  </a:lnTo>
                  <a:lnTo>
                    <a:pt x="3536" y="852"/>
                  </a:lnTo>
                  <a:lnTo>
                    <a:pt x="3576" y="860"/>
                  </a:lnTo>
                  <a:lnTo>
                    <a:pt x="3576" y="852"/>
                  </a:lnTo>
                  <a:lnTo>
                    <a:pt x="3524" y="848"/>
                  </a:lnTo>
                  <a:lnTo>
                    <a:pt x="3464" y="828"/>
                  </a:lnTo>
                  <a:lnTo>
                    <a:pt x="3408" y="820"/>
                  </a:lnTo>
                  <a:lnTo>
                    <a:pt x="3336" y="816"/>
                  </a:lnTo>
                  <a:lnTo>
                    <a:pt x="3252" y="804"/>
                  </a:lnTo>
                  <a:lnTo>
                    <a:pt x="3172" y="792"/>
                  </a:lnTo>
                  <a:lnTo>
                    <a:pt x="3076" y="784"/>
                  </a:lnTo>
                  <a:lnTo>
                    <a:pt x="3028" y="772"/>
                  </a:lnTo>
                  <a:lnTo>
                    <a:pt x="2936" y="736"/>
                  </a:lnTo>
                  <a:lnTo>
                    <a:pt x="2888" y="708"/>
                  </a:lnTo>
                  <a:lnTo>
                    <a:pt x="2848" y="688"/>
                  </a:lnTo>
                  <a:lnTo>
                    <a:pt x="2816" y="652"/>
                  </a:lnTo>
                  <a:lnTo>
                    <a:pt x="2808" y="640"/>
                  </a:lnTo>
                  <a:lnTo>
                    <a:pt x="2808" y="624"/>
                  </a:lnTo>
                  <a:lnTo>
                    <a:pt x="2808" y="604"/>
                  </a:lnTo>
                  <a:lnTo>
                    <a:pt x="2824" y="580"/>
                  </a:lnTo>
                  <a:lnTo>
                    <a:pt x="2840" y="564"/>
                  </a:lnTo>
                  <a:lnTo>
                    <a:pt x="2864" y="532"/>
                  </a:lnTo>
                  <a:lnTo>
                    <a:pt x="2908" y="508"/>
                  </a:lnTo>
                  <a:lnTo>
                    <a:pt x="2960" y="488"/>
                  </a:lnTo>
                  <a:lnTo>
                    <a:pt x="3028" y="472"/>
                  </a:lnTo>
                  <a:lnTo>
                    <a:pt x="3132" y="460"/>
                  </a:lnTo>
                  <a:lnTo>
                    <a:pt x="3056" y="472"/>
                  </a:lnTo>
                  <a:lnTo>
                    <a:pt x="3004" y="488"/>
                  </a:lnTo>
                  <a:lnTo>
                    <a:pt x="2956" y="508"/>
                  </a:lnTo>
                  <a:lnTo>
                    <a:pt x="2924" y="532"/>
                  </a:lnTo>
                  <a:lnTo>
                    <a:pt x="2884" y="568"/>
                  </a:lnTo>
                  <a:lnTo>
                    <a:pt x="2872" y="580"/>
                  </a:lnTo>
                  <a:lnTo>
                    <a:pt x="2860" y="612"/>
                  </a:lnTo>
                  <a:lnTo>
                    <a:pt x="2864" y="640"/>
                  </a:lnTo>
                  <a:lnTo>
                    <a:pt x="2884" y="664"/>
                  </a:lnTo>
                  <a:lnTo>
                    <a:pt x="2908" y="688"/>
                  </a:lnTo>
                  <a:lnTo>
                    <a:pt x="2968" y="720"/>
                  </a:lnTo>
                  <a:lnTo>
                    <a:pt x="3020" y="736"/>
                  </a:lnTo>
                  <a:lnTo>
                    <a:pt x="3052" y="744"/>
                  </a:lnTo>
                  <a:lnTo>
                    <a:pt x="3160" y="772"/>
                  </a:lnTo>
                  <a:lnTo>
                    <a:pt x="3264" y="796"/>
                  </a:lnTo>
                  <a:lnTo>
                    <a:pt x="3348" y="808"/>
                  </a:lnTo>
                  <a:lnTo>
                    <a:pt x="3420" y="816"/>
                  </a:lnTo>
                  <a:lnTo>
                    <a:pt x="3524" y="816"/>
                  </a:lnTo>
                  <a:lnTo>
                    <a:pt x="3560" y="808"/>
                  </a:lnTo>
                  <a:lnTo>
                    <a:pt x="3576" y="820"/>
                  </a:lnTo>
                  <a:lnTo>
                    <a:pt x="3576" y="816"/>
                  </a:lnTo>
                  <a:lnTo>
                    <a:pt x="3560" y="804"/>
                  </a:lnTo>
                  <a:lnTo>
                    <a:pt x="3536" y="780"/>
                  </a:lnTo>
                  <a:lnTo>
                    <a:pt x="3536" y="760"/>
                  </a:lnTo>
                  <a:lnTo>
                    <a:pt x="3548" y="748"/>
                  </a:lnTo>
                  <a:lnTo>
                    <a:pt x="3572" y="736"/>
                  </a:lnTo>
                  <a:lnTo>
                    <a:pt x="3576" y="736"/>
                  </a:lnTo>
                  <a:lnTo>
                    <a:pt x="3576" y="732"/>
                  </a:lnTo>
                  <a:lnTo>
                    <a:pt x="3572" y="732"/>
                  </a:lnTo>
                  <a:lnTo>
                    <a:pt x="3476" y="712"/>
                  </a:lnTo>
                  <a:lnTo>
                    <a:pt x="3408" y="696"/>
                  </a:lnTo>
                  <a:lnTo>
                    <a:pt x="3368" y="672"/>
                  </a:lnTo>
                  <a:lnTo>
                    <a:pt x="3348" y="648"/>
                  </a:lnTo>
                  <a:lnTo>
                    <a:pt x="3344" y="616"/>
                  </a:lnTo>
                  <a:lnTo>
                    <a:pt x="3344" y="612"/>
                  </a:lnTo>
                  <a:lnTo>
                    <a:pt x="3356" y="588"/>
                  </a:lnTo>
                  <a:lnTo>
                    <a:pt x="3380" y="568"/>
                  </a:lnTo>
                  <a:lnTo>
                    <a:pt x="3408" y="548"/>
                  </a:lnTo>
                  <a:lnTo>
                    <a:pt x="3440" y="532"/>
                  </a:lnTo>
                  <a:lnTo>
                    <a:pt x="3512" y="512"/>
                  </a:lnTo>
                  <a:lnTo>
                    <a:pt x="3576" y="500"/>
                  </a:lnTo>
                  <a:lnTo>
                    <a:pt x="3576" y="496"/>
                  </a:lnTo>
                  <a:lnTo>
                    <a:pt x="3504" y="508"/>
                  </a:lnTo>
                  <a:lnTo>
                    <a:pt x="3432" y="532"/>
                  </a:lnTo>
                  <a:lnTo>
                    <a:pt x="3404" y="544"/>
                  </a:lnTo>
                  <a:lnTo>
                    <a:pt x="3372" y="564"/>
                  </a:lnTo>
                  <a:lnTo>
                    <a:pt x="3356" y="580"/>
                  </a:lnTo>
                  <a:lnTo>
                    <a:pt x="3336" y="604"/>
                  </a:lnTo>
                  <a:lnTo>
                    <a:pt x="3336" y="616"/>
                  </a:lnTo>
                  <a:lnTo>
                    <a:pt x="3336" y="628"/>
                  </a:lnTo>
                  <a:lnTo>
                    <a:pt x="3344" y="648"/>
                  </a:lnTo>
                  <a:lnTo>
                    <a:pt x="3360" y="672"/>
                  </a:lnTo>
                  <a:lnTo>
                    <a:pt x="3404" y="696"/>
                  </a:lnTo>
                  <a:lnTo>
                    <a:pt x="3464" y="712"/>
                  </a:lnTo>
                  <a:lnTo>
                    <a:pt x="3560" y="736"/>
                  </a:lnTo>
                  <a:lnTo>
                    <a:pt x="3540" y="744"/>
                  </a:lnTo>
                  <a:lnTo>
                    <a:pt x="3528" y="756"/>
                  </a:lnTo>
                  <a:lnTo>
                    <a:pt x="3528" y="768"/>
                  </a:lnTo>
                  <a:lnTo>
                    <a:pt x="3464" y="760"/>
                  </a:lnTo>
                  <a:lnTo>
                    <a:pt x="3312" y="744"/>
                  </a:lnTo>
                  <a:lnTo>
                    <a:pt x="3232" y="724"/>
                  </a:lnTo>
                  <a:lnTo>
                    <a:pt x="3168" y="700"/>
                  </a:lnTo>
                  <a:lnTo>
                    <a:pt x="3136" y="688"/>
                  </a:lnTo>
                  <a:lnTo>
                    <a:pt x="3112" y="672"/>
                  </a:lnTo>
                  <a:lnTo>
                    <a:pt x="3100" y="652"/>
                  </a:lnTo>
                  <a:lnTo>
                    <a:pt x="3088" y="636"/>
                  </a:lnTo>
                  <a:lnTo>
                    <a:pt x="3088" y="624"/>
                  </a:lnTo>
                  <a:lnTo>
                    <a:pt x="3096" y="604"/>
                  </a:lnTo>
                  <a:lnTo>
                    <a:pt x="3108" y="588"/>
                  </a:lnTo>
                  <a:lnTo>
                    <a:pt x="3144" y="548"/>
                  </a:lnTo>
                  <a:lnTo>
                    <a:pt x="3172" y="532"/>
                  </a:lnTo>
                  <a:lnTo>
                    <a:pt x="3216" y="520"/>
                  </a:lnTo>
                  <a:lnTo>
                    <a:pt x="3264" y="500"/>
                  </a:lnTo>
                  <a:lnTo>
                    <a:pt x="3324" y="488"/>
                  </a:lnTo>
                  <a:lnTo>
                    <a:pt x="3396" y="476"/>
                  </a:lnTo>
                  <a:lnTo>
                    <a:pt x="3480" y="464"/>
                  </a:lnTo>
                  <a:lnTo>
                    <a:pt x="3576" y="460"/>
                  </a:lnTo>
                  <a:lnTo>
                    <a:pt x="3576" y="452"/>
                  </a:lnTo>
                  <a:lnTo>
                    <a:pt x="3480" y="464"/>
                  </a:lnTo>
                  <a:lnTo>
                    <a:pt x="3396" y="472"/>
                  </a:lnTo>
                  <a:lnTo>
                    <a:pt x="3324" y="484"/>
                  </a:lnTo>
                  <a:lnTo>
                    <a:pt x="3256" y="496"/>
                  </a:lnTo>
                  <a:lnTo>
                    <a:pt x="3208" y="512"/>
                  </a:lnTo>
                  <a:lnTo>
                    <a:pt x="3172" y="532"/>
                  </a:lnTo>
                  <a:lnTo>
                    <a:pt x="3144" y="548"/>
                  </a:lnTo>
                  <a:lnTo>
                    <a:pt x="3120" y="568"/>
                  </a:lnTo>
                  <a:lnTo>
                    <a:pt x="3100" y="588"/>
                  </a:lnTo>
                  <a:lnTo>
                    <a:pt x="3088" y="604"/>
                  </a:lnTo>
                  <a:lnTo>
                    <a:pt x="3088" y="624"/>
                  </a:lnTo>
                  <a:lnTo>
                    <a:pt x="3088" y="636"/>
                  </a:lnTo>
                  <a:lnTo>
                    <a:pt x="3088" y="652"/>
                  </a:lnTo>
                  <a:lnTo>
                    <a:pt x="3100" y="664"/>
                  </a:lnTo>
                  <a:lnTo>
                    <a:pt x="3136" y="696"/>
                  </a:lnTo>
                  <a:lnTo>
                    <a:pt x="3184" y="712"/>
                  </a:lnTo>
                  <a:lnTo>
                    <a:pt x="3244" y="732"/>
                  </a:lnTo>
                  <a:lnTo>
                    <a:pt x="3380" y="756"/>
                  </a:lnTo>
                  <a:lnTo>
                    <a:pt x="3480" y="768"/>
                  </a:lnTo>
                  <a:lnTo>
                    <a:pt x="3372" y="760"/>
                  </a:lnTo>
                  <a:lnTo>
                    <a:pt x="3304" y="748"/>
                  </a:lnTo>
                  <a:lnTo>
                    <a:pt x="3240" y="736"/>
                  </a:lnTo>
                  <a:lnTo>
                    <a:pt x="3180" y="720"/>
                  </a:lnTo>
                  <a:lnTo>
                    <a:pt x="3120" y="700"/>
                  </a:lnTo>
                  <a:lnTo>
                    <a:pt x="3076" y="664"/>
                  </a:lnTo>
                  <a:lnTo>
                    <a:pt x="3056" y="648"/>
                  </a:lnTo>
                  <a:lnTo>
                    <a:pt x="3044" y="624"/>
                  </a:lnTo>
                  <a:lnTo>
                    <a:pt x="3044" y="612"/>
                  </a:lnTo>
                  <a:lnTo>
                    <a:pt x="3052" y="592"/>
                  </a:lnTo>
                  <a:lnTo>
                    <a:pt x="3056" y="576"/>
                  </a:lnTo>
                  <a:lnTo>
                    <a:pt x="3084" y="556"/>
                  </a:lnTo>
                  <a:lnTo>
                    <a:pt x="3120" y="524"/>
                  </a:lnTo>
                  <a:lnTo>
                    <a:pt x="3180" y="508"/>
                  </a:lnTo>
                  <a:lnTo>
                    <a:pt x="3264" y="488"/>
                  </a:lnTo>
                  <a:lnTo>
                    <a:pt x="3380" y="472"/>
                  </a:lnTo>
                  <a:lnTo>
                    <a:pt x="3576" y="440"/>
                  </a:lnTo>
                  <a:lnTo>
                    <a:pt x="3576" y="436"/>
                  </a:lnTo>
                  <a:lnTo>
                    <a:pt x="3380" y="464"/>
                  </a:lnTo>
                  <a:lnTo>
                    <a:pt x="3264" y="484"/>
                  </a:lnTo>
                  <a:lnTo>
                    <a:pt x="3172" y="500"/>
                  </a:lnTo>
                  <a:lnTo>
                    <a:pt x="3112" y="524"/>
                  </a:lnTo>
                  <a:lnTo>
                    <a:pt x="3076" y="548"/>
                  </a:lnTo>
                  <a:lnTo>
                    <a:pt x="3052" y="576"/>
                  </a:lnTo>
                  <a:lnTo>
                    <a:pt x="3044" y="592"/>
                  </a:lnTo>
                  <a:lnTo>
                    <a:pt x="3044" y="612"/>
                  </a:lnTo>
                  <a:lnTo>
                    <a:pt x="3044" y="628"/>
                  </a:lnTo>
                  <a:lnTo>
                    <a:pt x="3056" y="652"/>
                  </a:lnTo>
                  <a:lnTo>
                    <a:pt x="3084" y="676"/>
                  </a:lnTo>
                  <a:lnTo>
                    <a:pt x="3108" y="696"/>
                  </a:lnTo>
                  <a:lnTo>
                    <a:pt x="3144" y="708"/>
                  </a:lnTo>
                  <a:lnTo>
                    <a:pt x="3216" y="736"/>
                  </a:lnTo>
                  <a:lnTo>
                    <a:pt x="3300" y="756"/>
                  </a:lnTo>
                  <a:lnTo>
                    <a:pt x="3380" y="768"/>
                  </a:lnTo>
                  <a:lnTo>
                    <a:pt x="3452" y="772"/>
                  </a:lnTo>
                  <a:lnTo>
                    <a:pt x="3528" y="772"/>
                  </a:lnTo>
                  <a:lnTo>
                    <a:pt x="3540" y="784"/>
                  </a:lnTo>
                  <a:lnTo>
                    <a:pt x="3444" y="784"/>
                  </a:lnTo>
                  <a:lnTo>
                    <a:pt x="3276" y="768"/>
                  </a:lnTo>
                  <a:lnTo>
                    <a:pt x="3184" y="748"/>
                  </a:lnTo>
                  <a:lnTo>
                    <a:pt x="3100" y="732"/>
                  </a:lnTo>
                  <a:lnTo>
                    <a:pt x="3028" y="700"/>
                  </a:lnTo>
                  <a:lnTo>
                    <a:pt x="2996" y="696"/>
                  </a:lnTo>
                  <a:lnTo>
                    <a:pt x="2980" y="676"/>
                  </a:lnTo>
                  <a:lnTo>
                    <a:pt x="2960" y="652"/>
                  </a:lnTo>
                  <a:lnTo>
                    <a:pt x="2948" y="628"/>
                  </a:lnTo>
                  <a:lnTo>
                    <a:pt x="2944" y="600"/>
                  </a:lnTo>
                  <a:lnTo>
                    <a:pt x="2956" y="580"/>
                  </a:lnTo>
                  <a:lnTo>
                    <a:pt x="2968" y="564"/>
                  </a:lnTo>
                  <a:lnTo>
                    <a:pt x="2992" y="544"/>
                  </a:lnTo>
                  <a:lnTo>
                    <a:pt x="3028" y="532"/>
                  </a:lnTo>
                  <a:lnTo>
                    <a:pt x="3044" y="520"/>
                  </a:lnTo>
                  <a:lnTo>
                    <a:pt x="3100" y="500"/>
                  </a:lnTo>
                  <a:lnTo>
                    <a:pt x="3184" y="476"/>
                  </a:lnTo>
                  <a:lnTo>
                    <a:pt x="3304" y="452"/>
                  </a:lnTo>
                  <a:lnTo>
                    <a:pt x="3324" y="452"/>
                  </a:lnTo>
                  <a:lnTo>
                    <a:pt x="3420" y="440"/>
                  </a:lnTo>
                  <a:lnTo>
                    <a:pt x="3500" y="428"/>
                  </a:lnTo>
                  <a:lnTo>
                    <a:pt x="3576" y="416"/>
                  </a:lnTo>
                  <a:lnTo>
                    <a:pt x="3576" y="412"/>
                  </a:lnTo>
                  <a:lnTo>
                    <a:pt x="3468" y="428"/>
                  </a:lnTo>
                  <a:lnTo>
                    <a:pt x="3368" y="440"/>
                  </a:lnTo>
                  <a:lnTo>
                    <a:pt x="3416" y="428"/>
                  </a:lnTo>
                  <a:lnTo>
                    <a:pt x="3432" y="416"/>
                  </a:lnTo>
                  <a:lnTo>
                    <a:pt x="3452" y="400"/>
                  </a:lnTo>
                  <a:lnTo>
                    <a:pt x="3444" y="400"/>
                  </a:lnTo>
                  <a:lnTo>
                    <a:pt x="3576" y="392"/>
                  </a:lnTo>
                  <a:lnTo>
                    <a:pt x="3576" y="388"/>
                  </a:lnTo>
                  <a:lnTo>
                    <a:pt x="3432" y="392"/>
                  </a:lnTo>
                  <a:lnTo>
                    <a:pt x="3304" y="392"/>
                  </a:lnTo>
                  <a:lnTo>
                    <a:pt x="3108" y="380"/>
                  </a:lnTo>
                  <a:lnTo>
                    <a:pt x="3100" y="376"/>
                  </a:lnTo>
                  <a:lnTo>
                    <a:pt x="3100" y="380"/>
                  </a:lnTo>
                  <a:lnTo>
                    <a:pt x="2980" y="364"/>
                  </a:lnTo>
                  <a:lnTo>
                    <a:pt x="2936" y="356"/>
                  </a:lnTo>
                  <a:lnTo>
                    <a:pt x="2912" y="352"/>
                  </a:lnTo>
                  <a:lnTo>
                    <a:pt x="2864" y="328"/>
                  </a:lnTo>
                  <a:lnTo>
                    <a:pt x="2848" y="316"/>
                  </a:lnTo>
                  <a:lnTo>
                    <a:pt x="2840" y="296"/>
                  </a:lnTo>
                  <a:lnTo>
                    <a:pt x="2836" y="292"/>
                  </a:lnTo>
                  <a:lnTo>
                    <a:pt x="2840" y="284"/>
                  </a:lnTo>
                  <a:lnTo>
                    <a:pt x="2848" y="264"/>
                  </a:lnTo>
                  <a:lnTo>
                    <a:pt x="2872" y="248"/>
                  </a:lnTo>
                  <a:lnTo>
                    <a:pt x="2924" y="228"/>
                  </a:lnTo>
                  <a:lnTo>
                    <a:pt x="2992" y="204"/>
                  </a:lnTo>
                  <a:lnTo>
                    <a:pt x="3084" y="188"/>
                  </a:lnTo>
                  <a:lnTo>
                    <a:pt x="3216" y="168"/>
                  </a:lnTo>
                  <a:lnTo>
                    <a:pt x="3220" y="168"/>
                  </a:lnTo>
                  <a:lnTo>
                    <a:pt x="3268" y="168"/>
                  </a:lnTo>
                  <a:lnTo>
                    <a:pt x="3324" y="168"/>
                  </a:lnTo>
                  <a:lnTo>
                    <a:pt x="3444" y="156"/>
                  </a:lnTo>
                  <a:lnTo>
                    <a:pt x="3456" y="164"/>
                  </a:lnTo>
                  <a:lnTo>
                    <a:pt x="3456" y="156"/>
                  </a:lnTo>
                  <a:lnTo>
                    <a:pt x="3540" y="144"/>
                  </a:lnTo>
                  <a:lnTo>
                    <a:pt x="3576" y="140"/>
                  </a:lnTo>
                  <a:lnTo>
                    <a:pt x="3576" y="132"/>
                  </a:lnTo>
                  <a:lnTo>
                    <a:pt x="3540" y="140"/>
                  </a:lnTo>
                  <a:lnTo>
                    <a:pt x="3456" y="128"/>
                  </a:lnTo>
                  <a:lnTo>
                    <a:pt x="3396" y="108"/>
                  </a:lnTo>
                  <a:lnTo>
                    <a:pt x="3380" y="96"/>
                  </a:lnTo>
                  <a:lnTo>
                    <a:pt x="3360"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a:spLocks/>
            </p:cNvSpPr>
            <p:nvPr/>
          </p:nvSpPr>
          <p:spPr bwMode="auto">
            <a:xfrm>
              <a:off x="2632" y="48"/>
              <a:ext cx="84" cy="36"/>
            </a:xfrm>
            <a:custGeom>
              <a:avLst/>
              <a:gdLst/>
              <a:ahLst/>
              <a:cxnLst>
                <a:cxn ang="0">
                  <a:pos x="0" y="0"/>
                </a:cxn>
                <a:cxn ang="0">
                  <a:pos x="56" y="0"/>
                </a:cxn>
                <a:cxn ang="0">
                  <a:pos x="68" y="20"/>
                </a:cxn>
                <a:cxn ang="0">
                  <a:pos x="84" y="36"/>
                </a:cxn>
                <a:cxn ang="0">
                  <a:pos x="36" y="20"/>
                </a:cxn>
                <a:cxn ang="0">
                  <a:pos x="0" y="0"/>
                </a:cxn>
              </a:cxnLst>
              <a:rect l="0" t="0" r="0" b="0"/>
              <a:pathLst>
                <a:path w="84" h="36">
                  <a:moveTo>
                    <a:pt x="0" y="0"/>
                  </a:moveTo>
                  <a:lnTo>
                    <a:pt x="56" y="0"/>
                  </a:lnTo>
                  <a:lnTo>
                    <a:pt x="68" y="20"/>
                  </a:lnTo>
                  <a:lnTo>
                    <a:pt x="84" y="36"/>
                  </a:lnTo>
                  <a:lnTo>
                    <a:pt x="36" y="2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a:spLocks/>
            </p:cNvSpPr>
            <p:nvPr/>
          </p:nvSpPr>
          <p:spPr bwMode="auto">
            <a:xfrm>
              <a:off x="4904" y="884"/>
              <a:ext cx="104" cy="84"/>
            </a:xfrm>
            <a:custGeom>
              <a:avLst/>
              <a:gdLst/>
              <a:ahLst/>
              <a:cxnLst>
                <a:cxn ang="0">
                  <a:pos x="36" y="12"/>
                </a:cxn>
                <a:cxn ang="0">
                  <a:pos x="36" y="0"/>
                </a:cxn>
                <a:cxn ang="0">
                  <a:pos x="68" y="4"/>
                </a:cxn>
                <a:cxn ang="0">
                  <a:pos x="92" y="16"/>
                </a:cxn>
                <a:cxn ang="0">
                  <a:pos x="104" y="28"/>
                </a:cxn>
                <a:cxn ang="0">
                  <a:pos x="104" y="40"/>
                </a:cxn>
                <a:cxn ang="0">
                  <a:pos x="100" y="60"/>
                </a:cxn>
                <a:cxn ang="0">
                  <a:pos x="100" y="64"/>
                </a:cxn>
                <a:cxn ang="0">
                  <a:pos x="80" y="72"/>
                </a:cxn>
                <a:cxn ang="0">
                  <a:pos x="56" y="84"/>
                </a:cxn>
                <a:cxn ang="0">
                  <a:pos x="0" y="84"/>
                </a:cxn>
                <a:cxn ang="0">
                  <a:pos x="20" y="64"/>
                </a:cxn>
                <a:cxn ang="0">
                  <a:pos x="32" y="40"/>
                </a:cxn>
                <a:cxn ang="0">
                  <a:pos x="36" y="12"/>
                </a:cxn>
              </a:cxnLst>
              <a:rect l="0" t="0" r="0" b="0"/>
              <a:pathLst>
                <a:path w="104" h="84">
                  <a:moveTo>
                    <a:pt x="36" y="12"/>
                  </a:moveTo>
                  <a:lnTo>
                    <a:pt x="36" y="0"/>
                  </a:lnTo>
                  <a:lnTo>
                    <a:pt x="68" y="4"/>
                  </a:lnTo>
                  <a:lnTo>
                    <a:pt x="92" y="16"/>
                  </a:lnTo>
                  <a:lnTo>
                    <a:pt x="104" y="28"/>
                  </a:lnTo>
                  <a:lnTo>
                    <a:pt x="104" y="40"/>
                  </a:lnTo>
                  <a:lnTo>
                    <a:pt x="100" y="60"/>
                  </a:lnTo>
                  <a:lnTo>
                    <a:pt x="100" y="64"/>
                  </a:lnTo>
                  <a:lnTo>
                    <a:pt x="80" y="72"/>
                  </a:lnTo>
                  <a:lnTo>
                    <a:pt x="56" y="84"/>
                  </a:lnTo>
                  <a:lnTo>
                    <a:pt x="0" y="84"/>
                  </a:lnTo>
                  <a:lnTo>
                    <a:pt x="20" y="64"/>
                  </a:lnTo>
                  <a:lnTo>
                    <a:pt x="32" y="40"/>
                  </a:lnTo>
                  <a:lnTo>
                    <a:pt x="36" y="1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a:spLocks/>
            </p:cNvSpPr>
            <p:nvPr/>
          </p:nvSpPr>
          <p:spPr bwMode="auto">
            <a:xfrm>
              <a:off x="4828" y="864"/>
              <a:ext cx="248" cy="132"/>
            </a:xfrm>
            <a:custGeom>
              <a:avLst/>
              <a:gdLst/>
              <a:ahLst/>
              <a:cxnLst>
                <a:cxn ang="0">
                  <a:pos x="48" y="116"/>
                </a:cxn>
                <a:cxn ang="0">
                  <a:pos x="72" y="108"/>
                </a:cxn>
                <a:cxn ang="0">
                  <a:pos x="124" y="104"/>
                </a:cxn>
                <a:cxn ang="0">
                  <a:pos x="164" y="96"/>
                </a:cxn>
                <a:cxn ang="0">
                  <a:pos x="176" y="84"/>
                </a:cxn>
                <a:cxn ang="0">
                  <a:pos x="180" y="80"/>
                </a:cxn>
                <a:cxn ang="0">
                  <a:pos x="188" y="60"/>
                </a:cxn>
                <a:cxn ang="0">
                  <a:pos x="188" y="48"/>
                </a:cxn>
                <a:cxn ang="0">
                  <a:pos x="168" y="32"/>
                </a:cxn>
                <a:cxn ang="0">
                  <a:pos x="148" y="20"/>
                </a:cxn>
                <a:cxn ang="0">
                  <a:pos x="112" y="12"/>
                </a:cxn>
                <a:cxn ang="0">
                  <a:pos x="112" y="0"/>
                </a:cxn>
                <a:cxn ang="0">
                  <a:pos x="168" y="0"/>
                </a:cxn>
                <a:cxn ang="0">
                  <a:pos x="204" y="12"/>
                </a:cxn>
                <a:cxn ang="0">
                  <a:pos x="236" y="24"/>
                </a:cxn>
                <a:cxn ang="0">
                  <a:pos x="248" y="44"/>
                </a:cxn>
                <a:cxn ang="0">
                  <a:pos x="248" y="60"/>
                </a:cxn>
                <a:cxn ang="0">
                  <a:pos x="240" y="72"/>
                </a:cxn>
                <a:cxn ang="0">
                  <a:pos x="236" y="84"/>
                </a:cxn>
                <a:cxn ang="0">
                  <a:pos x="224" y="96"/>
                </a:cxn>
                <a:cxn ang="0">
                  <a:pos x="200" y="108"/>
                </a:cxn>
                <a:cxn ang="0">
                  <a:pos x="164" y="120"/>
                </a:cxn>
                <a:cxn ang="0">
                  <a:pos x="112" y="128"/>
                </a:cxn>
                <a:cxn ang="0">
                  <a:pos x="52" y="132"/>
                </a:cxn>
                <a:cxn ang="0">
                  <a:pos x="0" y="132"/>
                </a:cxn>
                <a:cxn ang="0">
                  <a:pos x="48" y="116"/>
                </a:cxn>
              </a:cxnLst>
              <a:rect l="0" t="0" r="0" b="0"/>
              <a:pathLst>
                <a:path w="248" h="132">
                  <a:moveTo>
                    <a:pt x="48" y="116"/>
                  </a:moveTo>
                  <a:lnTo>
                    <a:pt x="72" y="108"/>
                  </a:lnTo>
                  <a:lnTo>
                    <a:pt x="124" y="104"/>
                  </a:lnTo>
                  <a:lnTo>
                    <a:pt x="164" y="96"/>
                  </a:lnTo>
                  <a:lnTo>
                    <a:pt x="176" y="84"/>
                  </a:lnTo>
                  <a:lnTo>
                    <a:pt x="180" y="80"/>
                  </a:lnTo>
                  <a:lnTo>
                    <a:pt x="188" y="60"/>
                  </a:lnTo>
                  <a:lnTo>
                    <a:pt x="188" y="48"/>
                  </a:lnTo>
                  <a:lnTo>
                    <a:pt x="168" y="32"/>
                  </a:lnTo>
                  <a:lnTo>
                    <a:pt x="148" y="20"/>
                  </a:lnTo>
                  <a:lnTo>
                    <a:pt x="112" y="12"/>
                  </a:lnTo>
                  <a:lnTo>
                    <a:pt x="112" y="0"/>
                  </a:lnTo>
                  <a:lnTo>
                    <a:pt x="168" y="0"/>
                  </a:lnTo>
                  <a:lnTo>
                    <a:pt x="204" y="12"/>
                  </a:lnTo>
                  <a:lnTo>
                    <a:pt x="236" y="24"/>
                  </a:lnTo>
                  <a:lnTo>
                    <a:pt x="248" y="44"/>
                  </a:lnTo>
                  <a:lnTo>
                    <a:pt x="248" y="60"/>
                  </a:lnTo>
                  <a:lnTo>
                    <a:pt x="240" y="72"/>
                  </a:lnTo>
                  <a:lnTo>
                    <a:pt x="236" y="84"/>
                  </a:lnTo>
                  <a:lnTo>
                    <a:pt x="224" y="96"/>
                  </a:lnTo>
                  <a:lnTo>
                    <a:pt x="200" y="108"/>
                  </a:lnTo>
                  <a:lnTo>
                    <a:pt x="164" y="120"/>
                  </a:lnTo>
                  <a:lnTo>
                    <a:pt x="112" y="128"/>
                  </a:lnTo>
                  <a:lnTo>
                    <a:pt x="52" y="132"/>
                  </a:lnTo>
                  <a:lnTo>
                    <a:pt x="0" y="132"/>
                  </a:lnTo>
                  <a:lnTo>
                    <a:pt x="48"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a:spLocks/>
            </p:cNvSpPr>
            <p:nvPr/>
          </p:nvSpPr>
          <p:spPr bwMode="auto">
            <a:xfrm>
              <a:off x="4772" y="1056"/>
              <a:ext cx="128" cy="176"/>
            </a:xfrm>
            <a:custGeom>
              <a:avLst/>
              <a:gdLst/>
              <a:ahLst/>
              <a:cxnLst>
                <a:cxn ang="0">
                  <a:pos x="0" y="116"/>
                </a:cxn>
                <a:cxn ang="0">
                  <a:pos x="0" y="100"/>
                </a:cxn>
                <a:cxn ang="0">
                  <a:pos x="8" y="68"/>
                </a:cxn>
                <a:cxn ang="0">
                  <a:pos x="32" y="44"/>
                </a:cxn>
                <a:cxn ang="0">
                  <a:pos x="56" y="24"/>
                </a:cxn>
                <a:cxn ang="0">
                  <a:pos x="84" y="12"/>
                </a:cxn>
                <a:cxn ang="0">
                  <a:pos x="128" y="0"/>
                </a:cxn>
                <a:cxn ang="0">
                  <a:pos x="84" y="32"/>
                </a:cxn>
                <a:cxn ang="0">
                  <a:pos x="60" y="56"/>
                </a:cxn>
                <a:cxn ang="0">
                  <a:pos x="36" y="88"/>
                </a:cxn>
                <a:cxn ang="0">
                  <a:pos x="36" y="112"/>
                </a:cxn>
                <a:cxn ang="0">
                  <a:pos x="48" y="140"/>
                </a:cxn>
                <a:cxn ang="0">
                  <a:pos x="68" y="160"/>
                </a:cxn>
                <a:cxn ang="0">
                  <a:pos x="84" y="176"/>
                </a:cxn>
                <a:cxn ang="0">
                  <a:pos x="36" y="148"/>
                </a:cxn>
                <a:cxn ang="0">
                  <a:pos x="0" y="116"/>
                </a:cxn>
              </a:cxnLst>
              <a:rect l="0" t="0" r="0" b="0"/>
              <a:pathLst>
                <a:path w="128" h="176">
                  <a:moveTo>
                    <a:pt x="0" y="116"/>
                  </a:moveTo>
                  <a:lnTo>
                    <a:pt x="0" y="100"/>
                  </a:lnTo>
                  <a:lnTo>
                    <a:pt x="8" y="68"/>
                  </a:lnTo>
                  <a:lnTo>
                    <a:pt x="32" y="44"/>
                  </a:lnTo>
                  <a:lnTo>
                    <a:pt x="56" y="24"/>
                  </a:lnTo>
                  <a:lnTo>
                    <a:pt x="84" y="12"/>
                  </a:lnTo>
                  <a:lnTo>
                    <a:pt x="128" y="0"/>
                  </a:lnTo>
                  <a:lnTo>
                    <a:pt x="84" y="32"/>
                  </a:lnTo>
                  <a:lnTo>
                    <a:pt x="60" y="56"/>
                  </a:lnTo>
                  <a:lnTo>
                    <a:pt x="36" y="88"/>
                  </a:lnTo>
                  <a:lnTo>
                    <a:pt x="36" y="112"/>
                  </a:lnTo>
                  <a:lnTo>
                    <a:pt x="48" y="140"/>
                  </a:lnTo>
                  <a:lnTo>
                    <a:pt x="68" y="160"/>
                  </a:lnTo>
                  <a:lnTo>
                    <a:pt x="84" y="176"/>
                  </a:lnTo>
                  <a:lnTo>
                    <a:pt x="36" y="148"/>
                  </a:lnTo>
                  <a:lnTo>
                    <a:pt x="0"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9" name="図形 28"/>
            <p:cNvSpPr>
              <a:spLocks/>
            </p:cNvSpPr>
            <p:nvPr/>
          </p:nvSpPr>
          <p:spPr bwMode="auto">
            <a:xfrm>
              <a:off x="4816" y="820"/>
              <a:ext cx="532" cy="492"/>
            </a:xfrm>
            <a:custGeom>
              <a:avLst/>
              <a:gdLst/>
              <a:ahLst/>
              <a:cxnLst>
                <a:cxn ang="0">
                  <a:pos x="524" y="68"/>
                </a:cxn>
                <a:cxn ang="0">
                  <a:pos x="532" y="80"/>
                </a:cxn>
                <a:cxn ang="0">
                  <a:pos x="524" y="92"/>
                </a:cxn>
                <a:cxn ang="0">
                  <a:pos x="524" y="112"/>
                </a:cxn>
                <a:cxn ang="0">
                  <a:pos x="512" y="128"/>
                </a:cxn>
                <a:cxn ang="0">
                  <a:pos x="488" y="148"/>
                </a:cxn>
                <a:cxn ang="0">
                  <a:pos x="460" y="164"/>
                </a:cxn>
                <a:cxn ang="0">
                  <a:pos x="408" y="184"/>
                </a:cxn>
                <a:cxn ang="0">
                  <a:pos x="356" y="188"/>
                </a:cxn>
                <a:cxn ang="0">
                  <a:pos x="248" y="212"/>
                </a:cxn>
                <a:cxn ang="0">
                  <a:pos x="188" y="236"/>
                </a:cxn>
                <a:cxn ang="0">
                  <a:pos x="136" y="260"/>
                </a:cxn>
                <a:cxn ang="0">
                  <a:pos x="108" y="300"/>
                </a:cxn>
                <a:cxn ang="0">
                  <a:pos x="96" y="316"/>
                </a:cxn>
                <a:cxn ang="0">
                  <a:pos x="88" y="336"/>
                </a:cxn>
                <a:cxn ang="0">
                  <a:pos x="96" y="348"/>
                </a:cxn>
                <a:cxn ang="0">
                  <a:pos x="100" y="364"/>
                </a:cxn>
                <a:cxn ang="0">
                  <a:pos x="112" y="384"/>
                </a:cxn>
                <a:cxn ang="0">
                  <a:pos x="136" y="412"/>
                </a:cxn>
                <a:cxn ang="0">
                  <a:pos x="180" y="436"/>
                </a:cxn>
                <a:cxn ang="0">
                  <a:pos x="236" y="460"/>
                </a:cxn>
                <a:cxn ang="0">
                  <a:pos x="308" y="492"/>
                </a:cxn>
                <a:cxn ang="0">
                  <a:pos x="180" y="460"/>
                </a:cxn>
                <a:cxn ang="0">
                  <a:pos x="84" y="436"/>
                </a:cxn>
                <a:cxn ang="0">
                  <a:pos x="52" y="420"/>
                </a:cxn>
                <a:cxn ang="0">
                  <a:pos x="24" y="396"/>
                </a:cxn>
                <a:cxn ang="0">
                  <a:pos x="4" y="360"/>
                </a:cxn>
                <a:cxn ang="0">
                  <a:pos x="0" y="348"/>
                </a:cxn>
                <a:cxn ang="0">
                  <a:pos x="0" y="328"/>
                </a:cxn>
                <a:cxn ang="0">
                  <a:pos x="4" y="316"/>
                </a:cxn>
                <a:cxn ang="0">
                  <a:pos x="24" y="292"/>
                </a:cxn>
                <a:cxn ang="0">
                  <a:pos x="60" y="256"/>
                </a:cxn>
                <a:cxn ang="0">
                  <a:pos x="88" y="244"/>
                </a:cxn>
                <a:cxn ang="0">
                  <a:pos x="132" y="224"/>
                </a:cxn>
                <a:cxn ang="0">
                  <a:pos x="228" y="200"/>
                </a:cxn>
                <a:cxn ang="0">
                  <a:pos x="308" y="188"/>
                </a:cxn>
                <a:cxn ang="0">
                  <a:pos x="372" y="176"/>
                </a:cxn>
                <a:cxn ang="0">
                  <a:pos x="420" y="164"/>
                </a:cxn>
                <a:cxn ang="0">
                  <a:pos x="460" y="148"/>
                </a:cxn>
                <a:cxn ang="0">
                  <a:pos x="472" y="136"/>
                </a:cxn>
                <a:cxn ang="0">
                  <a:pos x="484" y="116"/>
                </a:cxn>
                <a:cxn ang="0">
                  <a:pos x="484" y="92"/>
                </a:cxn>
                <a:cxn ang="0">
                  <a:pos x="472" y="64"/>
                </a:cxn>
                <a:cxn ang="0">
                  <a:pos x="464" y="52"/>
                </a:cxn>
                <a:cxn ang="0">
                  <a:pos x="440" y="32"/>
                </a:cxn>
                <a:cxn ang="0">
                  <a:pos x="396" y="12"/>
                </a:cxn>
                <a:cxn ang="0">
                  <a:pos x="332" y="0"/>
                </a:cxn>
                <a:cxn ang="0">
                  <a:pos x="380" y="0"/>
                </a:cxn>
                <a:cxn ang="0">
                  <a:pos x="436" y="12"/>
                </a:cxn>
                <a:cxn ang="0">
                  <a:pos x="488" y="32"/>
                </a:cxn>
                <a:cxn ang="0">
                  <a:pos x="512" y="52"/>
                </a:cxn>
                <a:cxn ang="0">
                  <a:pos x="524" y="68"/>
                </a:cxn>
              </a:cxnLst>
              <a:rect l="0" t="0" r="0" b="0"/>
              <a:pathLst>
                <a:path w="532" h="492">
                  <a:moveTo>
                    <a:pt x="524" y="68"/>
                  </a:moveTo>
                  <a:lnTo>
                    <a:pt x="532" y="80"/>
                  </a:lnTo>
                  <a:lnTo>
                    <a:pt x="524" y="92"/>
                  </a:lnTo>
                  <a:lnTo>
                    <a:pt x="524" y="112"/>
                  </a:lnTo>
                  <a:lnTo>
                    <a:pt x="512" y="128"/>
                  </a:lnTo>
                  <a:lnTo>
                    <a:pt x="488" y="148"/>
                  </a:lnTo>
                  <a:lnTo>
                    <a:pt x="460" y="164"/>
                  </a:lnTo>
                  <a:lnTo>
                    <a:pt x="408" y="184"/>
                  </a:lnTo>
                  <a:lnTo>
                    <a:pt x="356" y="188"/>
                  </a:lnTo>
                  <a:lnTo>
                    <a:pt x="248" y="212"/>
                  </a:lnTo>
                  <a:lnTo>
                    <a:pt x="188" y="236"/>
                  </a:lnTo>
                  <a:lnTo>
                    <a:pt x="136" y="260"/>
                  </a:lnTo>
                  <a:lnTo>
                    <a:pt x="108" y="300"/>
                  </a:lnTo>
                  <a:lnTo>
                    <a:pt x="96" y="316"/>
                  </a:lnTo>
                  <a:lnTo>
                    <a:pt x="88" y="336"/>
                  </a:lnTo>
                  <a:lnTo>
                    <a:pt x="96" y="348"/>
                  </a:lnTo>
                  <a:lnTo>
                    <a:pt x="100" y="364"/>
                  </a:lnTo>
                  <a:lnTo>
                    <a:pt x="112" y="384"/>
                  </a:lnTo>
                  <a:lnTo>
                    <a:pt x="136" y="412"/>
                  </a:lnTo>
                  <a:lnTo>
                    <a:pt x="180" y="436"/>
                  </a:lnTo>
                  <a:lnTo>
                    <a:pt x="236" y="460"/>
                  </a:lnTo>
                  <a:lnTo>
                    <a:pt x="308" y="492"/>
                  </a:lnTo>
                  <a:lnTo>
                    <a:pt x="180" y="460"/>
                  </a:lnTo>
                  <a:lnTo>
                    <a:pt x="84" y="436"/>
                  </a:lnTo>
                  <a:lnTo>
                    <a:pt x="52" y="420"/>
                  </a:lnTo>
                  <a:lnTo>
                    <a:pt x="24" y="396"/>
                  </a:lnTo>
                  <a:lnTo>
                    <a:pt x="4" y="360"/>
                  </a:lnTo>
                  <a:lnTo>
                    <a:pt x="0" y="348"/>
                  </a:lnTo>
                  <a:lnTo>
                    <a:pt x="0" y="328"/>
                  </a:lnTo>
                  <a:lnTo>
                    <a:pt x="4" y="316"/>
                  </a:lnTo>
                  <a:lnTo>
                    <a:pt x="24" y="292"/>
                  </a:lnTo>
                  <a:lnTo>
                    <a:pt x="60" y="256"/>
                  </a:lnTo>
                  <a:lnTo>
                    <a:pt x="88" y="244"/>
                  </a:lnTo>
                  <a:lnTo>
                    <a:pt x="132" y="224"/>
                  </a:lnTo>
                  <a:lnTo>
                    <a:pt x="228" y="200"/>
                  </a:lnTo>
                  <a:lnTo>
                    <a:pt x="308" y="188"/>
                  </a:lnTo>
                  <a:lnTo>
                    <a:pt x="372" y="176"/>
                  </a:lnTo>
                  <a:lnTo>
                    <a:pt x="420" y="164"/>
                  </a:lnTo>
                  <a:lnTo>
                    <a:pt x="460" y="148"/>
                  </a:lnTo>
                  <a:lnTo>
                    <a:pt x="472" y="136"/>
                  </a:lnTo>
                  <a:lnTo>
                    <a:pt x="484" y="116"/>
                  </a:lnTo>
                  <a:lnTo>
                    <a:pt x="484" y="92"/>
                  </a:lnTo>
                  <a:lnTo>
                    <a:pt x="472" y="64"/>
                  </a:lnTo>
                  <a:lnTo>
                    <a:pt x="464" y="52"/>
                  </a:lnTo>
                  <a:lnTo>
                    <a:pt x="440" y="32"/>
                  </a:lnTo>
                  <a:lnTo>
                    <a:pt x="396" y="12"/>
                  </a:lnTo>
                  <a:lnTo>
                    <a:pt x="332" y="0"/>
                  </a:lnTo>
                  <a:lnTo>
                    <a:pt x="380" y="0"/>
                  </a:lnTo>
                  <a:lnTo>
                    <a:pt x="436" y="12"/>
                  </a:lnTo>
                  <a:lnTo>
                    <a:pt x="488" y="32"/>
                  </a:lnTo>
                  <a:lnTo>
                    <a:pt x="512" y="52"/>
                  </a:lnTo>
                  <a:lnTo>
                    <a:pt x="524"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a:spLocks/>
            </p:cNvSpPr>
            <p:nvPr/>
          </p:nvSpPr>
          <p:spPr bwMode="auto">
            <a:xfrm>
              <a:off x="4724" y="816"/>
              <a:ext cx="576" cy="352"/>
            </a:xfrm>
            <a:custGeom>
              <a:avLst/>
              <a:gdLst/>
              <a:ahLst/>
              <a:cxnLst>
                <a:cxn ang="0">
                  <a:pos x="576" y="96"/>
                </a:cxn>
                <a:cxn ang="0">
                  <a:pos x="564" y="140"/>
                </a:cxn>
                <a:cxn ang="0">
                  <a:pos x="512" y="168"/>
                </a:cxn>
                <a:cxn ang="0">
                  <a:pos x="400" y="188"/>
                </a:cxn>
                <a:cxn ang="0">
                  <a:pos x="224" y="228"/>
                </a:cxn>
                <a:cxn ang="0">
                  <a:pos x="192" y="236"/>
                </a:cxn>
                <a:cxn ang="0">
                  <a:pos x="108" y="260"/>
                </a:cxn>
                <a:cxn ang="0">
                  <a:pos x="56" y="308"/>
                </a:cxn>
                <a:cxn ang="0">
                  <a:pos x="44" y="352"/>
                </a:cxn>
                <a:cxn ang="0">
                  <a:pos x="20" y="284"/>
                </a:cxn>
                <a:cxn ang="0">
                  <a:pos x="56" y="248"/>
                </a:cxn>
                <a:cxn ang="0">
                  <a:pos x="132" y="216"/>
                </a:cxn>
                <a:cxn ang="0">
                  <a:pos x="356" y="176"/>
                </a:cxn>
                <a:cxn ang="0">
                  <a:pos x="460" y="152"/>
                </a:cxn>
                <a:cxn ang="0">
                  <a:pos x="496" y="120"/>
                </a:cxn>
                <a:cxn ang="0">
                  <a:pos x="500" y="92"/>
                </a:cxn>
                <a:cxn ang="0">
                  <a:pos x="484" y="60"/>
                </a:cxn>
                <a:cxn ang="0">
                  <a:pos x="400" y="24"/>
                </a:cxn>
                <a:cxn ang="0">
                  <a:pos x="260" y="16"/>
                </a:cxn>
                <a:cxn ang="0">
                  <a:pos x="212" y="32"/>
                </a:cxn>
                <a:cxn ang="0">
                  <a:pos x="344" y="24"/>
                </a:cxn>
                <a:cxn ang="0">
                  <a:pos x="440" y="44"/>
                </a:cxn>
                <a:cxn ang="0">
                  <a:pos x="488" y="80"/>
                </a:cxn>
                <a:cxn ang="0">
                  <a:pos x="500" y="104"/>
                </a:cxn>
                <a:cxn ang="0">
                  <a:pos x="484" y="132"/>
                </a:cxn>
                <a:cxn ang="0">
                  <a:pos x="416" y="164"/>
                </a:cxn>
                <a:cxn ang="0">
                  <a:pos x="228" y="188"/>
                </a:cxn>
                <a:cxn ang="0">
                  <a:pos x="92" y="224"/>
                </a:cxn>
                <a:cxn ang="0">
                  <a:pos x="32" y="252"/>
                </a:cxn>
                <a:cxn ang="0">
                  <a:pos x="8" y="304"/>
                </a:cxn>
                <a:cxn ang="0">
                  <a:pos x="12" y="248"/>
                </a:cxn>
                <a:cxn ang="0">
                  <a:pos x="60" y="204"/>
                </a:cxn>
                <a:cxn ang="0">
                  <a:pos x="156" y="188"/>
                </a:cxn>
                <a:cxn ang="0">
                  <a:pos x="272" y="176"/>
                </a:cxn>
                <a:cxn ang="0">
                  <a:pos x="328" y="144"/>
                </a:cxn>
                <a:cxn ang="0">
                  <a:pos x="352" y="120"/>
                </a:cxn>
                <a:cxn ang="0">
                  <a:pos x="352" y="84"/>
                </a:cxn>
                <a:cxn ang="0">
                  <a:pos x="308" y="56"/>
                </a:cxn>
                <a:cxn ang="0">
                  <a:pos x="216" y="44"/>
                </a:cxn>
                <a:cxn ang="0">
                  <a:pos x="304" y="0"/>
                </a:cxn>
                <a:cxn ang="0">
                  <a:pos x="440" y="12"/>
                </a:cxn>
                <a:cxn ang="0">
                  <a:pos x="520" y="36"/>
                </a:cxn>
                <a:cxn ang="0">
                  <a:pos x="556" y="68"/>
                </a:cxn>
              </a:cxnLst>
              <a:rect l="0" t="0" r="0" b="0"/>
              <a:pathLst>
                <a:path w="576" h="352">
                  <a:moveTo>
                    <a:pt x="556" y="68"/>
                  </a:moveTo>
                  <a:lnTo>
                    <a:pt x="576" y="96"/>
                  </a:lnTo>
                  <a:lnTo>
                    <a:pt x="568" y="120"/>
                  </a:lnTo>
                  <a:lnTo>
                    <a:pt x="564" y="140"/>
                  </a:lnTo>
                  <a:lnTo>
                    <a:pt x="544" y="152"/>
                  </a:lnTo>
                  <a:lnTo>
                    <a:pt x="512" y="168"/>
                  </a:lnTo>
                  <a:lnTo>
                    <a:pt x="464" y="180"/>
                  </a:lnTo>
                  <a:lnTo>
                    <a:pt x="400" y="188"/>
                  </a:lnTo>
                  <a:lnTo>
                    <a:pt x="320" y="200"/>
                  </a:lnTo>
                  <a:lnTo>
                    <a:pt x="224" y="228"/>
                  </a:lnTo>
                  <a:lnTo>
                    <a:pt x="216" y="228"/>
                  </a:lnTo>
                  <a:lnTo>
                    <a:pt x="192" y="236"/>
                  </a:lnTo>
                  <a:lnTo>
                    <a:pt x="144" y="248"/>
                  </a:lnTo>
                  <a:lnTo>
                    <a:pt x="108" y="260"/>
                  </a:lnTo>
                  <a:lnTo>
                    <a:pt x="72" y="284"/>
                  </a:lnTo>
                  <a:lnTo>
                    <a:pt x="56" y="308"/>
                  </a:lnTo>
                  <a:lnTo>
                    <a:pt x="44" y="332"/>
                  </a:lnTo>
                  <a:lnTo>
                    <a:pt x="44" y="352"/>
                  </a:lnTo>
                  <a:lnTo>
                    <a:pt x="12" y="308"/>
                  </a:lnTo>
                  <a:lnTo>
                    <a:pt x="20" y="284"/>
                  </a:lnTo>
                  <a:lnTo>
                    <a:pt x="32" y="260"/>
                  </a:lnTo>
                  <a:lnTo>
                    <a:pt x="56" y="248"/>
                  </a:lnTo>
                  <a:lnTo>
                    <a:pt x="92" y="228"/>
                  </a:lnTo>
                  <a:lnTo>
                    <a:pt x="132" y="216"/>
                  </a:lnTo>
                  <a:lnTo>
                    <a:pt x="236" y="192"/>
                  </a:lnTo>
                  <a:lnTo>
                    <a:pt x="356" y="176"/>
                  </a:lnTo>
                  <a:lnTo>
                    <a:pt x="416" y="168"/>
                  </a:lnTo>
                  <a:lnTo>
                    <a:pt x="460" y="152"/>
                  </a:lnTo>
                  <a:lnTo>
                    <a:pt x="484" y="140"/>
                  </a:lnTo>
                  <a:lnTo>
                    <a:pt x="496" y="120"/>
                  </a:lnTo>
                  <a:lnTo>
                    <a:pt x="508" y="104"/>
                  </a:lnTo>
                  <a:lnTo>
                    <a:pt x="500" y="92"/>
                  </a:lnTo>
                  <a:lnTo>
                    <a:pt x="496" y="72"/>
                  </a:lnTo>
                  <a:lnTo>
                    <a:pt x="484" y="60"/>
                  </a:lnTo>
                  <a:lnTo>
                    <a:pt x="448" y="36"/>
                  </a:lnTo>
                  <a:lnTo>
                    <a:pt x="400" y="24"/>
                  </a:lnTo>
                  <a:lnTo>
                    <a:pt x="352" y="16"/>
                  </a:lnTo>
                  <a:lnTo>
                    <a:pt x="260" y="16"/>
                  </a:lnTo>
                  <a:lnTo>
                    <a:pt x="212" y="24"/>
                  </a:lnTo>
                  <a:lnTo>
                    <a:pt x="212" y="32"/>
                  </a:lnTo>
                  <a:lnTo>
                    <a:pt x="252" y="24"/>
                  </a:lnTo>
                  <a:lnTo>
                    <a:pt x="344" y="24"/>
                  </a:lnTo>
                  <a:lnTo>
                    <a:pt x="392" y="32"/>
                  </a:lnTo>
                  <a:lnTo>
                    <a:pt x="440" y="44"/>
                  </a:lnTo>
                  <a:lnTo>
                    <a:pt x="476" y="60"/>
                  </a:lnTo>
                  <a:lnTo>
                    <a:pt x="488" y="80"/>
                  </a:lnTo>
                  <a:lnTo>
                    <a:pt x="500" y="92"/>
                  </a:lnTo>
                  <a:lnTo>
                    <a:pt x="500" y="104"/>
                  </a:lnTo>
                  <a:lnTo>
                    <a:pt x="496" y="120"/>
                  </a:lnTo>
                  <a:lnTo>
                    <a:pt x="484" y="132"/>
                  </a:lnTo>
                  <a:lnTo>
                    <a:pt x="452" y="152"/>
                  </a:lnTo>
                  <a:lnTo>
                    <a:pt x="416" y="164"/>
                  </a:lnTo>
                  <a:lnTo>
                    <a:pt x="356" y="176"/>
                  </a:lnTo>
                  <a:lnTo>
                    <a:pt x="228" y="188"/>
                  </a:lnTo>
                  <a:lnTo>
                    <a:pt x="132" y="212"/>
                  </a:lnTo>
                  <a:lnTo>
                    <a:pt x="92" y="224"/>
                  </a:lnTo>
                  <a:lnTo>
                    <a:pt x="56" y="240"/>
                  </a:lnTo>
                  <a:lnTo>
                    <a:pt x="32" y="252"/>
                  </a:lnTo>
                  <a:lnTo>
                    <a:pt x="20" y="272"/>
                  </a:lnTo>
                  <a:lnTo>
                    <a:pt x="8" y="304"/>
                  </a:lnTo>
                  <a:lnTo>
                    <a:pt x="0" y="276"/>
                  </a:lnTo>
                  <a:lnTo>
                    <a:pt x="12" y="248"/>
                  </a:lnTo>
                  <a:lnTo>
                    <a:pt x="32" y="224"/>
                  </a:lnTo>
                  <a:lnTo>
                    <a:pt x="60" y="204"/>
                  </a:lnTo>
                  <a:lnTo>
                    <a:pt x="96" y="188"/>
                  </a:lnTo>
                  <a:lnTo>
                    <a:pt x="156" y="188"/>
                  </a:lnTo>
                  <a:lnTo>
                    <a:pt x="224" y="180"/>
                  </a:lnTo>
                  <a:lnTo>
                    <a:pt x="272" y="176"/>
                  </a:lnTo>
                  <a:lnTo>
                    <a:pt x="304" y="164"/>
                  </a:lnTo>
                  <a:lnTo>
                    <a:pt x="328" y="144"/>
                  </a:lnTo>
                  <a:lnTo>
                    <a:pt x="344" y="132"/>
                  </a:lnTo>
                  <a:lnTo>
                    <a:pt x="352" y="120"/>
                  </a:lnTo>
                  <a:lnTo>
                    <a:pt x="356" y="108"/>
                  </a:lnTo>
                  <a:lnTo>
                    <a:pt x="352" y="84"/>
                  </a:lnTo>
                  <a:lnTo>
                    <a:pt x="340" y="72"/>
                  </a:lnTo>
                  <a:lnTo>
                    <a:pt x="308" y="56"/>
                  </a:lnTo>
                  <a:lnTo>
                    <a:pt x="272" y="44"/>
                  </a:lnTo>
                  <a:lnTo>
                    <a:pt x="216" y="44"/>
                  </a:lnTo>
                  <a:lnTo>
                    <a:pt x="204" y="4"/>
                  </a:lnTo>
                  <a:lnTo>
                    <a:pt x="304" y="0"/>
                  </a:lnTo>
                  <a:lnTo>
                    <a:pt x="380" y="0"/>
                  </a:lnTo>
                  <a:lnTo>
                    <a:pt x="440" y="12"/>
                  </a:lnTo>
                  <a:lnTo>
                    <a:pt x="488" y="24"/>
                  </a:lnTo>
                  <a:lnTo>
                    <a:pt x="520" y="36"/>
                  </a:lnTo>
                  <a:lnTo>
                    <a:pt x="544" y="56"/>
                  </a:lnTo>
                  <a:lnTo>
                    <a:pt x="556"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a:spLocks/>
            </p:cNvSpPr>
            <p:nvPr/>
          </p:nvSpPr>
          <p:spPr bwMode="auto">
            <a:xfrm>
              <a:off x="5232" y="848"/>
              <a:ext cx="292" cy="196"/>
            </a:xfrm>
            <a:custGeom>
              <a:avLst/>
              <a:gdLst/>
              <a:ahLst/>
              <a:cxnLst>
                <a:cxn ang="0">
                  <a:pos x="116" y="184"/>
                </a:cxn>
                <a:cxn ang="0">
                  <a:pos x="80" y="184"/>
                </a:cxn>
                <a:cxn ang="0">
                  <a:pos x="0" y="196"/>
                </a:cxn>
                <a:cxn ang="0">
                  <a:pos x="12" y="192"/>
                </a:cxn>
                <a:cxn ang="0">
                  <a:pos x="36" y="180"/>
                </a:cxn>
                <a:cxn ang="0">
                  <a:pos x="92" y="172"/>
                </a:cxn>
                <a:cxn ang="0">
                  <a:pos x="156" y="148"/>
                </a:cxn>
                <a:cxn ang="0">
                  <a:pos x="200" y="132"/>
                </a:cxn>
                <a:cxn ang="0">
                  <a:pos x="228" y="108"/>
                </a:cxn>
                <a:cxn ang="0">
                  <a:pos x="240" y="88"/>
                </a:cxn>
                <a:cxn ang="0">
                  <a:pos x="248" y="72"/>
                </a:cxn>
                <a:cxn ang="0">
                  <a:pos x="240" y="60"/>
                </a:cxn>
                <a:cxn ang="0">
                  <a:pos x="236" y="40"/>
                </a:cxn>
                <a:cxn ang="0">
                  <a:pos x="216" y="24"/>
                </a:cxn>
                <a:cxn ang="0">
                  <a:pos x="180" y="0"/>
                </a:cxn>
                <a:cxn ang="0">
                  <a:pos x="216" y="4"/>
                </a:cxn>
                <a:cxn ang="0">
                  <a:pos x="240" y="12"/>
                </a:cxn>
                <a:cxn ang="0">
                  <a:pos x="260" y="28"/>
                </a:cxn>
                <a:cxn ang="0">
                  <a:pos x="280" y="40"/>
                </a:cxn>
                <a:cxn ang="0">
                  <a:pos x="292" y="64"/>
                </a:cxn>
                <a:cxn ang="0">
                  <a:pos x="292" y="76"/>
                </a:cxn>
                <a:cxn ang="0">
                  <a:pos x="292" y="84"/>
                </a:cxn>
                <a:cxn ang="0">
                  <a:pos x="284" y="108"/>
                </a:cxn>
                <a:cxn ang="0">
                  <a:pos x="260" y="132"/>
                </a:cxn>
                <a:cxn ang="0">
                  <a:pos x="228" y="148"/>
                </a:cxn>
                <a:cxn ang="0">
                  <a:pos x="200" y="160"/>
                </a:cxn>
                <a:cxn ang="0">
                  <a:pos x="140" y="180"/>
                </a:cxn>
                <a:cxn ang="0">
                  <a:pos x="116" y="184"/>
                </a:cxn>
              </a:cxnLst>
              <a:rect l="0" t="0" r="0" b="0"/>
              <a:pathLst>
                <a:path w="292" h="196">
                  <a:moveTo>
                    <a:pt x="116" y="184"/>
                  </a:moveTo>
                  <a:lnTo>
                    <a:pt x="80" y="184"/>
                  </a:lnTo>
                  <a:lnTo>
                    <a:pt x="0" y="196"/>
                  </a:lnTo>
                  <a:lnTo>
                    <a:pt x="12" y="192"/>
                  </a:lnTo>
                  <a:lnTo>
                    <a:pt x="36" y="180"/>
                  </a:lnTo>
                  <a:lnTo>
                    <a:pt x="92" y="172"/>
                  </a:lnTo>
                  <a:lnTo>
                    <a:pt x="156" y="148"/>
                  </a:lnTo>
                  <a:lnTo>
                    <a:pt x="200" y="132"/>
                  </a:lnTo>
                  <a:lnTo>
                    <a:pt x="228" y="108"/>
                  </a:lnTo>
                  <a:lnTo>
                    <a:pt x="240" y="88"/>
                  </a:lnTo>
                  <a:lnTo>
                    <a:pt x="248" y="72"/>
                  </a:lnTo>
                  <a:lnTo>
                    <a:pt x="240" y="60"/>
                  </a:lnTo>
                  <a:lnTo>
                    <a:pt x="236" y="40"/>
                  </a:lnTo>
                  <a:lnTo>
                    <a:pt x="216" y="24"/>
                  </a:lnTo>
                  <a:lnTo>
                    <a:pt x="180" y="0"/>
                  </a:lnTo>
                  <a:lnTo>
                    <a:pt x="216" y="4"/>
                  </a:lnTo>
                  <a:lnTo>
                    <a:pt x="240" y="12"/>
                  </a:lnTo>
                  <a:lnTo>
                    <a:pt x="260" y="28"/>
                  </a:lnTo>
                  <a:lnTo>
                    <a:pt x="280" y="40"/>
                  </a:lnTo>
                  <a:lnTo>
                    <a:pt x="292" y="64"/>
                  </a:lnTo>
                  <a:lnTo>
                    <a:pt x="292" y="76"/>
                  </a:lnTo>
                  <a:lnTo>
                    <a:pt x="292" y="84"/>
                  </a:lnTo>
                  <a:lnTo>
                    <a:pt x="284" y="108"/>
                  </a:lnTo>
                  <a:lnTo>
                    <a:pt x="260" y="132"/>
                  </a:lnTo>
                  <a:lnTo>
                    <a:pt x="228" y="148"/>
                  </a:lnTo>
                  <a:lnTo>
                    <a:pt x="200" y="160"/>
                  </a:lnTo>
                  <a:lnTo>
                    <a:pt x="140" y="180"/>
                  </a:lnTo>
                  <a:lnTo>
                    <a:pt x="116" y="1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a:spLocks/>
            </p:cNvSpPr>
            <p:nvPr/>
          </p:nvSpPr>
          <p:spPr bwMode="auto">
            <a:xfrm>
              <a:off x="5384" y="832"/>
              <a:ext cx="192" cy="196"/>
            </a:xfrm>
            <a:custGeom>
              <a:avLst/>
              <a:gdLst/>
              <a:ahLst/>
              <a:cxnLst>
                <a:cxn ang="0">
                  <a:pos x="192" y="88"/>
                </a:cxn>
                <a:cxn ang="0">
                  <a:pos x="192" y="92"/>
                </a:cxn>
                <a:cxn ang="0">
                  <a:pos x="188" y="112"/>
                </a:cxn>
                <a:cxn ang="0">
                  <a:pos x="176" y="128"/>
                </a:cxn>
                <a:cxn ang="0">
                  <a:pos x="156" y="148"/>
                </a:cxn>
                <a:cxn ang="0">
                  <a:pos x="128" y="164"/>
                </a:cxn>
                <a:cxn ang="0">
                  <a:pos x="72" y="184"/>
                </a:cxn>
                <a:cxn ang="0">
                  <a:pos x="52" y="188"/>
                </a:cxn>
                <a:cxn ang="0">
                  <a:pos x="12" y="196"/>
                </a:cxn>
                <a:cxn ang="0">
                  <a:pos x="48" y="184"/>
                </a:cxn>
                <a:cxn ang="0">
                  <a:pos x="88" y="164"/>
                </a:cxn>
                <a:cxn ang="0">
                  <a:pos x="128" y="136"/>
                </a:cxn>
                <a:cxn ang="0">
                  <a:pos x="140" y="116"/>
                </a:cxn>
                <a:cxn ang="0">
                  <a:pos x="144" y="100"/>
                </a:cxn>
                <a:cxn ang="0">
                  <a:pos x="144" y="92"/>
                </a:cxn>
                <a:cxn ang="0">
                  <a:pos x="144" y="80"/>
                </a:cxn>
                <a:cxn ang="0">
                  <a:pos x="128" y="52"/>
                </a:cxn>
                <a:cxn ang="0">
                  <a:pos x="116" y="40"/>
                </a:cxn>
                <a:cxn ang="0">
                  <a:pos x="88" y="28"/>
                </a:cxn>
                <a:cxn ang="0">
                  <a:pos x="60" y="16"/>
                </a:cxn>
                <a:cxn ang="0">
                  <a:pos x="16" y="8"/>
                </a:cxn>
                <a:cxn ang="0">
                  <a:pos x="0" y="0"/>
                </a:cxn>
                <a:cxn ang="0">
                  <a:pos x="48" y="8"/>
                </a:cxn>
                <a:cxn ang="0">
                  <a:pos x="108" y="20"/>
                </a:cxn>
                <a:cxn ang="0">
                  <a:pos x="132" y="32"/>
                </a:cxn>
                <a:cxn ang="0">
                  <a:pos x="164" y="44"/>
                </a:cxn>
                <a:cxn ang="0">
                  <a:pos x="180" y="64"/>
                </a:cxn>
                <a:cxn ang="0">
                  <a:pos x="192" y="88"/>
                </a:cxn>
              </a:cxnLst>
              <a:rect l="0" t="0" r="0" b="0"/>
              <a:pathLst>
                <a:path w="192" h="196">
                  <a:moveTo>
                    <a:pt x="192" y="88"/>
                  </a:moveTo>
                  <a:lnTo>
                    <a:pt x="192" y="92"/>
                  </a:lnTo>
                  <a:lnTo>
                    <a:pt x="188" y="112"/>
                  </a:lnTo>
                  <a:lnTo>
                    <a:pt x="176" y="128"/>
                  </a:lnTo>
                  <a:lnTo>
                    <a:pt x="156" y="148"/>
                  </a:lnTo>
                  <a:lnTo>
                    <a:pt x="128" y="164"/>
                  </a:lnTo>
                  <a:lnTo>
                    <a:pt x="72" y="184"/>
                  </a:lnTo>
                  <a:lnTo>
                    <a:pt x="52" y="188"/>
                  </a:lnTo>
                  <a:lnTo>
                    <a:pt x="12" y="196"/>
                  </a:lnTo>
                  <a:lnTo>
                    <a:pt x="48" y="184"/>
                  </a:lnTo>
                  <a:lnTo>
                    <a:pt x="88" y="164"/>
                  </a:lnTo>
                  <a:lnTo>
                    <a:pt x="128" y="136"/>
                  </a:lnTo>
                  <a:lnTo>
                    <a:pt x="140" y="116"/>
                  </a:lnTo>
                  <a:lnTo>
                    <a:pt x="144" y="100"/>
                  </a:lnTo>
                  <a:lnTo>
                    <a:pt x="144" y="92"/>
                  </a:lnTo>
                  <a:lnTo>
                    <a:pt x="144" y="80"/>
                  </a:lnTo>
                  <a:lnTo>
                    <a:pt x="128" y="52"/>
                  </a:lnTo>
                  <a:lnTo>
                    <a:pt x="116" y="40"/>
                  </a:lnTo>
                  <a:lnTo>
                    <a:pt x="88" y="28"/>
                  </a:lnTo>
                  <a:lnTo>
                    <a:pt x="60" y="16"/>
                  </a:lnTo>
                  <a:lnTo>
                    <a:pt x="16" y="8"/>
                  </a:lnTo>
                  <a:lnTo>
                    <a:pt x="0" y="0"/>
                  </a:lnTo>
                  <a:lnTo>
                    <a:pt x="48" y="8"/>
                  </a:lnTo>
                  <a:lnTo>
                    <a:pt x="108" y="20"/>
                  </a:lnTo>
                  <a:lnTo>
                    <a:pt x="132" y="32"/>
                  </a:lnTo>
                  <a:lnTo>
                    <a:pt x="164" y="44"/>
                  </a:lnTo>
                  <a:lnTo>
                    <a:pt x="180" y="64"/>
                  </a:lnTo>
                  <a:lnTo>
                    <a:pt x="192"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a:spLocks/>
            </p:cNvSpPr>
            <p:nvPr/>
          </p:nvSpPr>
          <p:spPr bwMode="auto">
            <a:xfrm>
              <a:off x="4880" y="756"/>
              <a:ext cx="624" cy="580"/>
            </a:xfrm>
            <a:custGeom>
              <a:avLst/>
              <a:gdLst/>
              <a:ahLst/>
              <a:cxnLst>
                <a:cxn ang="0">
                  <a:pos x="408" y="60"/>
                </a:cxn>
                <a:cxn ang="0">
                  <a:pos x="516" y="84"/>
                </a:cxn>
                <a:cxn ang="0">
                  <a:pos x="576" y="128"/>
                </a:cxn>
                <a:cxn ang="0">
                  <a:pos x="592" y="164"/>
                </a:cxn>
                <a:cxn ang="0">
                  <a:pos x="576" y="200"/>
                </a:cxn>
                <a:cxn ang="0">
                  <a:pos x="504" y="240"/>
                </a:cxn>
                <a:cxn ang="0">
                  <a:pos x="396" y="264"/>
                </a:cxn>
                <a:cxn ang="0">
                  <a:pos x="344" y="288"/>
                </a:cxn>
                <a:cxn ang="0">
                  <a:pos x="248" y="320"/>
                </a:cxn>
                <a:cxn ang="0">
                  <a:pos x="172" y="376"/>
                </a:cxn>
                <a:cxn ang="0">
                  <a:pos x="152" y="404"/>
                </a:cxn>
                <a:cxn ang="0">
                  <a:pos x="152" y="428"/>
                </a:cxn>
                <a:cxn ang="0">
                  <a:pos x="196" y="484"/>
                </a:cxn>
                <a:cxn ang="0">
                  <a:pos x="308" y="520"/>
                </a:cxn>
                <a:cxn ang="0">
                  <a:pos x="624" y="580"/>
                </a:cxn>
                <a:cxn ang="0">
                  <a:pos x="420" y="556"/>
                </a:cxn>
                <a:cxn ang="0">
                  <a:pos x="220" y="512"/>
                </a:cxn>
                <a:cxn ang="0">
                  <a:pos x="124" y="460"/>
                </a:cxn>
                <a:cxn ang="0">
                  <a:pos x="92" y="412"/>
                </a:cxn>
                <a:cxn ang="0">
                  <a:pos x="92" y="380"/>
                </a:cxn>
                <a:cxn ang="0">
                  <a:pos x="140" y="332"/>
                </a:cxn>
                <a:cxn ang="0">
                  <a:pos x="212" y="296"/>
                </a:cxn>
                <a:cxn ang="0">
                  <a:pos x="308" y="276"/>
                </a:cxn>
                <a:cxn ang="0">
                  <a:pos x="460" y="228"/>
                </a:cxn>
                <a:cxn ang="0">
                  <a:pos x="496" y="204"/>
                </a:cxn>
                <a:cxn ang="0">
                  <a:pos x="516" y="152"/>
                </a:cxn>
                <a:cxn ang="0">
                  <a:pos x="492" y="120"/>
                </a:cxn>
                <a:cxn ang="0">
                  <a:pos x="408" y="72"/>
                </a:cxn>
                <a:cxn ang="0">
                  <a:pos x="308" y="52"/>
                </a:cxn>
                <a:cxn ang="0">
                  <a:pos x="44" y="52"/>
                </a:cxn>
                <a:cxn ang="0">
                  <a:pos x="0" y="0"/>
                </a:cxn>
                <a:cxn ang="0">
                  <a:pos x="112" y="28"/>
                </a:cxn>
                <a:cxn ang="0">
                  <a:pos x="376" y="60"/>
                </a:cxn>
              </a:cxnLst>
              <a:rect l="0" t="0" r="0" b="0"/>
              <a:pathLst>
                <a:path w="624" h="580">
                  <a:moveTo>
                    <a:pt x="376" y="60"/>
                  </a:moveTo>
                  <a:lnTo>
                    <a:pt x="408" y="60"/>
                  </a:lnTo>
                  <a:lnTo>
                    <a:pt x="472" y="72"/>
                  </a:lnTo>
                  <a:lnTo>
                    <a:pt x="516" y="84"/>
                  </a:lnTo>
                  <a:lnTo>
                    <a:pt x="544" y="104"/>
                  </a:lnTo>
                  <a:lnTo>
                    <a:pt x="576" y="128"/>
                  </a:lnTo>
                  <a:lnTo>
                    <a:pt x="592" y="156"/>
                  </a:lnTo>
                  <a:lnTo>
                    <a:pt x="592" y="164"/>
                  </a:lnTo>
                  <a:lnTo>
                    <a:pt x="588" y="180"/>
                  </a:lnTo>
                  <a:lnTo>
                    <a:pt x="576" y="200"/>
                  </a:lnTo>
                  <a:lnTo>
                    <a:pt x="552" y="216"/>
                  </a:lnTo>
                  <a:lnTo>
                    <a:pt x="504" y="240"/>
                  </a:lnTo>
                  <a:lnTo>
                    <a:pt x="436" y="260"/>
                  </a:lnTo>
                  <a:lnTo>
                    <a:pt x="396" y="264"/>
                  </a:lnTo>
                  <a:lnTo>
                    <a:pt x="364" y="276"/>
                  </a:lnTo>
                  <a:lnTo>
                    <a:pt x="344" y="288"/>
                  </a:lnTo>
                  <a:lnTo>
                    <a:pt x="296" y="300"/>
                  </a:lnTo>
                  <a:lnTo>
                    <a:pt x="248" y="320"/>
                  </a:lnTo>
                  <a:lnTo>
                    <a:pt x="208" y="344"/>
                  </a:lnTo>
                  <a:lnTo>
                    <a:pt x="172" y="376"/>
                  </a:lnTo>
                  <a:lnTo>
                    <a:pt x="160" y="388"/>
                  </a:lnTo>
                  <a:lnTo>
                    <a:pt x="152" y="404"/>
                  </a:lnTo>
                  <a:lnTo>
                    <a:pt x="148" y="416"/>
                  </a:lnTo>
                  <a:lnTo>
                    <a:pt x="152" y="428"/>
                  </a:lnTo>
                  <a:lnTo>
                    <a:pt x="164" y="460"/>
                  </a:lnTo>
                  <a:lnTo>
                    <a:pt x="196" y="484"/>
                  </a:lnTo>
                  <a:lnTo>
                    <a:pt x="244" y="500"/>
                  </a:lnTo>
                  <a:lnTo>
                    <a:pt x="308" y="520"/>
                  </a:lnTo>
                  <a:lnTo>
                    <a:pt x="424" y="544"/>
                  </a:lnTo>
                  <a:lnTo>
                    <a:pt x="624" y="580"/>
                  </a:lnTo>
                  <a:lnTo>
                    <a:pt x="520" y="572"/>
                  </a:lnTo>
                  <a:lnTo>
                    <a:pt x="420" y="556"/>
                  </a:lnTo>
                  <a:lnTo>
                    <a:pt x="304" y="536"/>
                  </a:lnTo>
                  <a:lnTo>
                    <a:pt x="220" y="512"/>
                  </a:lnTo>
                  <a:lnTo>
                    <a:pt x="160" y="484"/>
                  </a:lnTo>
                  <a:lnTo>
                    <a:pt x="124" y="460"/>
                  </a:lnTo>
                  <a:lnTo>
                    <a:pt x="96" y="428"/>
                  </a:lnTo>
                  <a:lnTo>
                    <a:pt x="92" y="412"/>
                  </a:lnTo>
                  <a:lnTo>
                    <a:pt x="92" y="400"/>
                  </a:lnTo>
                  <a:lnTo>
                    <a:pt x="92" y="380"/>
                  </a:lnTo>
                  <a:lnTo>
                    <a:pt x="112" y="348"/>
                  </a:lnTo>
                  <a:lnTo>
                    <a:pt x="140" y="332"/>
                  </a:lnTo>
                  <a:lnTo>
                    <a:pt x="176" y="312"/>
                  </a:lnTo>
                  <a:lnTo>
                    <a:pt x="212" y="296"/>
                  </a:lnTo>
                  <a:lnTo>
                    <a:pt x="280" y="284"/>
                  </a:lnTo>
                  <a:lnTo>
                    <a:pt x="308" y="276"/>
                  </a:lnTo>
                  <a:lnTo>
                    <a:pt x="408" y="252"/>
                  </a:lnTo>
                  <a:lnTo>
                    <a:pt x="460" y="228"/>
                  </a:lnTo>
                  <a:lnTo>
                    <a:pt x="492" y="212"/>
                  </a:lnTo>
                  <a:lnTo>
                    <a:pt x="496" y="204"/>
                  </a:lnTo>
                  <a:lnTo>
                    <a:pt x="516" y="176"/>
                  </a:lnTo>
                  <a:lnTo>
                    <a:pt x="516" y="152"/>
                  </a:lnTo>
                  <a:lnTo>
                    <a:pt x="504" y="132"/>
                  </a:lnTo>
                  <a:lnTo>
                    <a:pt x="492" y="120"/>
                  </a:lnTo>
                  <a:lnTo>
                    <a:pt x="456" y="96"/>
                  </a:lnTo>
                  <a:lnTo>
                    <a:pt x="408" y="72"/>
                  </a:lnTo>
                  <a:lnTo>
                    <a:pt x="364" y="60"/>
                  </a:lnTo>
                  <a:lnTo>
                    <a:pt x="308" y="52"/>
                  </a:lnTo>
                  <a:lnTo>
                    <a:pt x="196" y="48"/>
                  </a:lnTo>
                  <a:lnTo>
                    <a:pt x="44" y="52"/>
                  </a:lnTo>
                  <a:lnTo>
                    <a:pt x="24" y="24"/>
                  </a:lnTo>
                  <a:lnTo>
                    <a:pt x="0" y="0"/>
                  </a:lnTo>
                  <a:lnTo>
                    <a:pt x="36" y="12"/>
                  </a:lnTo>
                  <a:lnTo>
                    <a:pt x="112" y="28"/>
                  </a:lnTo>
                  <a:lnTo>
                    <a:pt x="224" y="48"/>
                  </a:lnTo>
                  <a:lnTo>
                    <a:pt x="376"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a:spLocks/>
            </p:cNvSpPr>
            <p:nvPr/>
          </p:nvSpPr>
          <p:spPr bwMode="auto">
            <a:xfrm>
              <a:off x="5696" y="768"/>
              <a:ext cx="1" cy="4"/>
            </a:xfrm>
            <a:custGeom>
              <a:avLst/>
              <a:gdLst/>
              <a:ahLst/>
              <a:cxnLst>
                <a:cxn ang="0">
                  <a:pos x="0" y="4"/>
                </a:cxn>
                <a:cxn ang="0">
                  <a:pos x="0" y="0"/>
                </a:cxn>
                <a:cxn ang="0">
                  <a:pos x="0" y="4"/>
                </a:cxn>
              </a:cxnLst>
              <a:rect l="0" t="0" r="0" b="0"/>
              <a:pathLst>
                <a:path h="4">
                  <a:moveTo>
                    <a:pt x="0" y="4"/>
                  </a:moveTo>
                  <a:lnTo>
                    <a:pt x="0" y="0"/>
                  </a:lnTo>
                  <a:lnTo>
                    <a:pt x="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a:spLocks/>
            </p:cNvSpPr>
            <p:nvPr/>
          </p:nvSpPr>
          <p:spPr bwMode="auto">
            <a:xfrm>
              <a:off x="4924" y="472"/>
              <a:ext cx="276" cy="308"/>
            </a:xfrm>
            <a:custGeom>
              <a:avLst/>
              <a:gdLst/>
              <a:ahLst/>
              <a:cxnLst>
                <a:cxn ang="0">
                  <a:pos x="48" y="152"/>
                </a:cxn>
                <a:cxn ang="0">
                  <a:pos x="52" y="176"/>
                </a:cxn>
                <a:cxn ang="0">
                  <a:pos x="68" y="204"/>
                </a:cxn>
                <a:cxn ang="0">
                  <a:pos x="96" y="228"/>
                </a:cxn>
                <a:cxn ang="0">
                  <a:pos x="132" y="240"/>
                </a:cxn>
                <a:cxn ang="0">
                  <a:pos x="204" y="276"/>
                </a:cxn>
                <a:cxn ang="0">
                  <a:pos x="276" y="308"/>
                </a:cxn>
                <a:cxn ang="0">
                  <a:pos x="200" y="284"/>
                </a:cxn>
                <a:cxn ang="0">
                  <a:pos x="104" y="248"/>
                </a:cxn>
                <a:cxn ang="0">
                  <a:pos x="60" y="228"/>
                </a:cxn>
                <a:cxn ang="0">
                  <a:pos x="24" y="204"/>
                </a:cxn>
                <a:cxn ang="0">
                  <a:pos x="0" y="176"/>
                </a:cxn>
                <a:cxn ang="0">
                  <a:pos x="0" y="156"/>
                </a:cxn>
                <a:cxn ang="0">
                  <a:pos x="0" y="140"/>
                </a:cxn>
                <a:cxn ang="0">
                  <a:pos x="4" y="120"/>
                </a:cxn>
                <a:cxn ang="0">
                  <a:pos x="16" y="104"/>
                </a:cxn>
                <a:cxn ang="0">
                  <a:pos x="36" y="76"/>
                </a:cxn>
                <a:cxn ang="0">
                  <a:pos x="68" y="60"/>
                </a:cxn>
                <a:cxn ang="0">
                  <a:pos x="108" y="36"/>
                </a:cxn>
                <a:cxn ang="0">
                  <a:pos x="168" y="16"/>
                </a:cxn>
                <a:cxn ang="0">
                  <a:pos x="240" y="0"/>
                </a:cxn>
                <a:cxn ang="0">
                  <a:pos x="248" y="0"/>
                </a:cxn>
                <a:cxn ang="0">
                  <a:pos x="188" y="16"/>
                </a:cxn>
                <a:cxn ang="0">
                  <a:pos x="140" y="40"/>
                </a:cxn>
                <a:cxn ang="0">
                  <a:pos x="104" y="64"/>
                </a:cxn>
                <a:cxn ang="0">
                  <a:pos x="80" y="92"/>
                </a:cxn>
                <a:cxn ang="0">
                  <a:pos x="60" y="116"/>
                </a:cxn>
                <a:cxn ang="0">
                  <a:pos x="52" y="132"/>
                </a:cxn>
                <a:cxn ang="0">
                  <a:pos x="48" y="152"/>
                </a:cxn>
              </a:cxnLst>
              <a:rect l="0" t="0" r="0" b="0"/>
              <a:pathLst>
                <a:path w="276" h="308">
                  <a:moveTo>
                    <a:pt x="48" y="152"/>
                  </a:moveTo>
                  <a:lnTo>
                    <a:pt x="52" y="176"/>
                  </a:lnTo>
                  <a:lnTo>
                    <a:pt x="68" y="204"/>
                  </a:lnTo>
                  <a:lnTo>
                    <a:pt x="96" y="228"/>
                  </a:lnTo>
                  <a:lnTo>
                    <a:pt x="132" y="240"/>
                  </a:lnTo>
                  <a:lnTo>
                    <a:pt x="204" y="276"/>
                  </a:lnTo>
                  <a:lnTo>
                    <a:pt x="276" y="308"/>
                  </a:lnTo>
                  <a:lnTo>
                    <a:pt x="200" y="284"/>
                  </a:lnTo>
                  <a:lnTo>
                    <a:pt x="104" y="248"/>
                  </a:lnTo>
                  <a:lnTo>
                    <a:pt x="60" y="228"/>
                  </a:lnTo>
                  <a:lnTo>
                    <a:pt x="24" y="204"/>
                  </a:lnTo>
                  <a:lnTo>
                    <a:pt x="0" y="176"/>
                  </a:lnTo>
                  <a:lnTo>
                    <a:pt x="0" y="156"/>
                  </a:lnTo>
                  <a:lnTo>
                    <a:pt x="0" y="140"/>
                  </a:lnTo>
                  <a:lnTo>
                    <a:pt x="4" y="120"/>
                  </a:lnTo>
                  <a:lnTo>
                    <a:pt x="16" y="104"/>
                  </a:lnTo>
                  <a:lnTo>
                    <a:pt x="36" y="76"/>
                  </a:lnTo>
                  <a:lnTo>
                    <a:pt x="68" y="60"/>
                  </a:lnTo>
                  <a:lnTo>
                    <a:pt x="108" y="36"/>
                  </a:lnTo>
                  <a:lnTo>
                    <a:pt x="168" y="16"/>
                  </a:lnTo>
                  <a:lnTo>
                    <a:pt x="240" y="0"/>
                  </a:lnTo>
                  <a:lnTo>
                    <a:pt x="248" y="0"/>
                  </a:lnTo>
                  <a:lnTo>
                    <a:pt x="188" y="16"/>
                  </a:lnTo>
                  <a:lnTo>
                    <a:pt x="140" y="40"/>
                  </a:lnTo>
                  <a:lnTo>
                    <a:pt x="104" y="64"/>
                  </a:lnTo>
                  <a:lnTo>
                    <a:pt x="80" y="92"/>
                  </a:lnTo>
                  <a:lnTo>
                    <a:pt x="60" y="116"/>
                  </a:lnTo>
                  <a:lnTo>
                    <a:pt x="52" y="132"/>
                  </a:lnTo>
                  <a:lnTo>
                    <a:pt x="48"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a:spLocks/>
            </p:cNvSpPr>
            <p:nvPr/>
          </p:nvSpPr>
          <p:spPr bwMode="auto">
            <a:xfrm>
              <a:off x="5032" y="448"/>
              <a:ext cx="696" cy="360"/>
            </a:xfrm>
            <a:custGeom>
              <a:avLst/>
              <a:gdLst/>
              <a:ahLst/>
              <a:cxnLst>
                <a:cxn ang="0">
                  <a:pos x="164" y="76"/>
                </a:cxn>
                <a:cxn ang="0">
                  <a:pos x="128" y="96"/>
                </a:cxn>
                <a:cxn ang="0">
                  <a:pos x="104" y="116"/>
                </a:cxn>
                <a:cxn ang="0">
                  <a:pos x="84" y="132"/>
                </a:cxn>
                <a:cxn ang="0">
                  <a:pos x="80" y="152"/>
                </a:cxn>
                <a:cxn ang="0">
                  <a:pos x="80" y="180"/>
                </a:cxn>
                <a:cxn ang="0">
                  <a:pos x="92" y="204"/>
                </a:cxn>
                <a:cxn ang="0">
                  <a:pos x="116" y="228"/>
                </a:cxn>
                <a:cxn ang="0">
                  <a:pos x="132" y="248"/>
                </a:cxn>
                <a:cxn ang="0">
                  <a:pos x="164" y="260"/>
                </a:cxn>
                <a:cxn ang="0">
                  <a:pos x="236" y="288"/>
                </a:cxn>
                <a:cxn ang="0">
                  <a:pos x="328" y="308"/>
                </a:cxn>
                <a:cxn ang="0">
                  <a:pos x="424" y="324"/>
                </a:cxn>
                <a:cxn ang="0">
                  <a:pos x="592" y="344"/>
                </a:cxn>
                <a:cxn ang="0">
                  <a:pos x="676" y="344"/>
                </a:cxn>
                <a:cxn ang="0">
                  <a:pos x="688" y="356"/>
                </a:cxn>
                <a:cxn ang="0">
                  <a:pos x="696" y="360"/>
                </a:cxn>
                <a:cxn ang="0">
                  <a:pos x="648" y="360"/>
                </a:cxn>
                <a:cxn ang="0">
                  <a:pos x="544" y="360"/>
                </a:cxn>
                <a:cxn ang="0">
                  <a:pos x="472" y="356"/>
                </a:cxn>
                <a:cxn ang="0">
                  <a:pos x="388" y="344"/>
                </a:cxn>
                <a:cxn ang="0">
                  <a:pos x="292" y="320"/>
                </a:cxn>
                <a:cxn ang="0">
                  <a:pos x="188" y="296"/>
                </a:cxn>
                <a:cxn ang="0">
                  <a:pos x="164" y="284"/>
                </a:cxn>
                <a:cxn ang="0">
                  <a:pos x="108" y="264"/>
                </a:cxn>
                <a:cxn ang="0">
                  <a:pos x="44" y="240"/>
                </a:cxn>
                <a:cxn ang="0">
                  <a:pos x="20" y="216"/>
                </a:cxn>
                <a:cxn ang="0">
                  <a:pos x="8" y="192"/>
                </a:cxn>
                <a:cxn ang="0">
                  <a:pos x="0" y="164"/>
                </a:cxn>
                <a:cxn ang="0">
                  <a:pos x="12" y="132"/>
                </a:cxn>
                <a:cxn ang="0">
                  <a:pos x="24" y="120"/>
                </a:cxn>
                <a:cxn ang="0">
                  <a:pos x="68" y="84"/>
                </a:cxn>
                <a:cxn ang="0">
                  <a:pos x="104" y="60"/>
                </a:cxn>
                <a:cxn ang="0">
                  <a:pos x="152" y="40"/>
                </a:cxn>
                <a:cxn ang="0">
                  <a:pos x="220" y="24"/>
                </a:cxn>
                <a:cxn ang="0">
                  <a:pos x="296" y="12"/>
                </a:cxn>
                <a:cxn ang="0">
                  <a:pos x="436" y="0"/>
                </a:cxn>
                <a:cxn ang="0">
                  <a:pos x="316" y="24"/>
                </a:cxn>
                <a:cxn ang="0">
                  <a:pos x="232" y="48"/>
                </a:cxn>
                <a:cxn ang="0">
                  <a:pos x="164" y="76"/>
                </a:cxn>
              </a:cxnLst>
              <a:rect l="0" t="0" r="0" b="0"/>
              <a:pathLst>
                <a:path w="696" h="360">
                  <a:moveTo>
                    <a:pt x="164" y="76"/>
                  </a:moveTo>
                  <a:lnTo>
                    <a:pt x="128" y="96"/>
                  </a:lnTo>
                  <a:lnTo>
                    <a:pt x="104" y="116"/>
                  </a:lnTo>
                  <a:lnTo>
                    <a:pt x="84" y="132"/>
                  </a:lnTo>
                  <a:lnTo>
                    <a:pt x="80" y="152"/>
                  </a:lnTo>
                  <a:lnTo>
                    <a:pt x="80" y="180"/>
                  </a:lnTo>
                  <a:lnTo>
                    <a:pt x="92" y="204"/>
                  </a:lnTo>
                  <a:lnTo>
                    <a:pt x="116" y="228"/>
                  </a:lnTo>
                  <a:lnTo>
                    <a:pt x="132" y="248"/>
                  </a:lnTo>
                  <a:lnTo>
                    <a:pt x="164" y="260"/>
                  </a:lnTo>
                  <a:lnTo>
                    <a:pt x="236" y="288"/>
                  </a:lnTo>
                  <a:lnTo>
                    <a:pt x="328" y="308"/>
                  </a:lnTo>
                  <a:lnTo>
                    <a:pt x="424" y="324"/>
                  </a:lnTo>
                  <a:lnTo>
                    <a:pt x="592" y="344"/>
                  </a:lnTo>
                  <a:lnTo>
                    <a:pt x="676" y="344"/>
                  </a:lnTo>
                  <a:lnTo>
                    <a:pt x="688" y="356"/>
                  </a:lnTo>
                  <a:lnTo>
                    <a:pt x="696" y="360"/>
                  </a:lnTo>
                  <a:lnTo>
                    <a:pt x="648" y="360"/>
                  </a:lnTo>
                  <a:lnTo>
                    <a:pt x="544" y="360"/>
                  </a:lnTo>
                  <a:lnTo>
                    <a:pt x="472" y="356"/>
                  </a:lnTo>
                  <a:lnTo>
                    <a:pt x="388" y="344"/>
                  </a:lnTo>
                  <a:lnTo>
                    <a:pt x="292" y="320"/>
                  </a:lnTo>
                  <a:lnTo>
                    <a:pt x="188" y="296"/>
                  </a:lnTo>
                  <a:lnTo>
                    <a:pt x="164" y="284"/>
                  </a:lnTo>
                  <a:lnTo>
                    <a:pt x="108" y="264"/>
                  </a:lnTo>
                  <a:lnTo>
                    <a:pt x="44" y="240"/>
                  </a:lnTo>
                  <a:lnTo>
                    <a:pt x="20" y="216"/>
                  </a:lnTo>
                  <a:lnTo>
                    <a:pt x="8" y="192"/>
                  </a:lnTo>
                  <a:lnTo>
                    <a:pt x="0" y="164"/>
                  </a:lnTo>
                  <a:lnTo>
                    <a:pt x="12" y="132"/>
                  </a:lnTo>
                  <a:lnTo>
                    <a:pt x="24" y="120"/>
                  </a:lnTo>
                  <a:lnTo>
                    <a:pt x="68" y="84"/>
                  </a:lnTo>
                  <a:lnTo>
                    <a:pt x="104" y="60"/>
                  </a:lnTo>
                  <a:lnTo>
                    <a:pt x="152" y="40"/>
                  </a:lnTo>
                  <a:lnTo>
                    <a:pt x="220" y="24"/>
                  </a:lnTo>
                  <a:lnTo>
                    <a:pt x="296" y="12"/>
                  </a:lnTo>
                  <a:lnTo>
                    <a:pt x="436" y="0"/>
                  </a:lnTo>
                  <a:lnTo>
                    <a:pt x="316" y="24"/>
                  </a:lnTo>
                  <a:lnTo>
                    <a:pt x="232" y="48"/>
                  </a:lnTo>
                  <a:lnTo>
                    <a:pt x="164" y="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a:spLocks/>
            </p:cNvSpPr>
            <p:nvPr/>
          </p:nvSpPr>
          <p:spPr bwMode="auto">
            <a:xfrm>
              <a:off x="4772" y="400"/>
              <a:ext cx="840" cy="384"/>
            </a:xfrm>
            <a:custGeom>
              <a:avLst/>
              <a:gdLst/>
              <a:ahLst/>
              <a:cxnLst>
                <a:cxn ang="0">
                  <a:pos x="840" y="0"/>
                </a:cxn>
                <a:cxn ang="0">
                  <a:pos x="828" y="12"/>
                </a:cxn>
                <a:cxn ang="0">
                  <a:pos x="812" y="24"/>
                </a:cxn>
                <a:cxn ang="0">
                  <a:pos x="764" y="36"/>
                </a:cxn>
                <a:cxn ang="0">
                  <a:pos x="700" y="48"/>
                </a:cxn>
                <a:cxn ang="0">
                  <a:pos x="564" y="52"/>
                </a:cxn>
                <a:cxn ang="0">
                  <a:pos x="464" y="60"/>
                </a:cxn>
                <a:cxn ang="0">
                  <a:pos x="392" y="72"/>
                </a:cxn>
                <a:cxn ang="0">
                  <a:pos x="316" y="84"/>
                </a:cxn>
                <a:cxn ang="0">
                  <a:pos x="260" y="100"/>
                </a:cxn>
                <a:cxn ang="0">
                  <a:pos x="212" y="124"/>
                </a:cxn>
                <a:cxn ang="0">
                  <a:pos x="180" y="148"/>
                </a:cxn>
                <a:cxn ang="0">
                  <a:pos x="164" y="168"/>
                </a:cxn>
                <a:cxn ang="0">
                  <a:pos x="152" y="192"/>
                </a:cxn>
                <a:cxn ang="0">
                  <a:pos x="144" y="212"/>
                </a:cxn>
                <a:cxn ang="0">
                  <a:pos x="144" y="228"/>
                </a:cxn>
                <a:cxn ang="0">
                  <a:pos x="152" y="248"/>
                </a:cxn>
                <a:cxn ang="0">
                  <a:pos x="176" y="276"/>
                </a:cxn>
                <a:cxn ang="0">
                  <a:pos x="212" y="300"/>
                </a:cxn>
                <a:cxn ang="0">
                  <a:pos x="256" y="324"/>
                </a:cxn>
                <a:cxn ang="0">
                  <a:pos x="356" y="360"/>
                </a:cxn>
                <a:cxn ang="0">
                  <a:pos x="436" y="384"/>
                </a:cxn>
                <a:cxn ang="0">
                  <a:pos x="292" y="380"/>
                </a:cxn>
                <a:cxn ang="0">
                  <a:pos x="176" y="356"/>
                </a:cxn>
                <a:cxn ang="0">
                  <a:pos x="96" y="324"/>
                </a:cxn>
                <a:cxn ang="0">
                  <a:pos x="48" y="300"/>
                </a:cxn>
                <a:cxn ang="0">
                  <a:pos x="20" y="272"/>
                </a:cxn>
                <a:cxn ang="0">
                  <a:pos x="8" y="248"/>
                </a:cxn>
                <a:cxn ang="0">
                  <a:pos x="0" y="228"/>
                </a:cxn>
                <a:cxn ang="0">
                  <a:pos x="0" y="212"/>
                </a:cxn>
                <a:cxn ang="0">
                  <a:pos x="8" y="192"/>
                </a:cxn>
                <a:cxn ang="0">
                  <a:pos x="20" y="176"/>
                </a:cxn>
                <a:cxn ang="0">
                  <a:pos x="48" y="144"/>
                </a:cxn>
                <a:cxn ang="0">
                  <a:pos x="84" y="120"/>
                </a:cxn>
                <a:cxn ang="0">
                  <a:pos x="128" y="108"/>
                </a:cxn>
                <a:cxn ang="0">
                  <a:pos x="212" y="84"/>
                </a:cxn>
                <a:cxn ang="0">
                  <a:pos x="256" y="76"/>
                </a:cxn>
                <a:cxn ang="0">
                  <a:pos x="268" y="76"/>
                </a:cxn>
                <a:cxn ang="0">
                  <a:pos x="284" y="72"/>
                </a:cxn>
                <a:cxn ang="0">
                  <a:pos x="292" y="72"/>
                </a:cxn>
                <a:cxn ang="0">
                  <a:pos x="292" y="76"/>
                </a:cxn>
                <a:cxn ang="0">
                  <a:pos x="404" y="64"/>
                </a:cxn>
                <a:cxn ang="0">
                  <a:pos x="424" y="60"/>
                </a:cxn>
                <a:cxn ang="0">
                  <a:pos x="528" y="48"/>
                </a:cxn>
                <a:cxn ang="0">
                  <a:pos x="604" y="36"/>
                </a:cxn>
                <a:cxn ang="0">
                  <a:pos x="652" y="24"/>
                </a:cxn>
                <a:cxn ang="0">
                  <a:pos x="664" y="12"/>
                </a:cxn>
                <a:cxn ang="0">
                  <a:pos x="672" y="4"/>
                </a:cxn>
                <a:cxn ang="0">
                  <a:pos x="664" y="0"/>
                </a:cxn>
                <a:cxn ang="0">
                  <a:pos x="840" y="0"/>
                </a:cxn>
              </a:cxnLst>
              <a:rect l="0" t="0" r="0" b="0"/>
              <a:pathLst>
                <a:path w="840" h="384">
                  <a:moveTo>
                    <a:pt x="840" y="0"/>
                  </a:moveTo>
                  <a:lnTo>
                    <a:pt x="828" y="12"/>
                  </a:lnTo>
                  <a:lnTo>
                    <a:pt x="812" y="24"/>
                  </a:lnTo>
                  <a:lnTo>
                    <a:pt x="764" y="36"/>
                  </a:lnTo>
                  <a:lnTo>
                    <a:pt x="700" y="48"/>
                  </a:lnTo>
                  <a:lnTo>
                    <a:pt x="564" y="52"/>
                  </a:lnTo>
                  <a:lnTo>
                    <a:pt x="464" y="60"/>
                  </a:lnTo>
                  <a:lnTo>
                    <a:pt x="392" y="72"/>
                  </a:lnTo>
                  <a:lnTo>
                    <a:pt x="316" y="84"/>
                  </a:lnTo>
                  <a:lnTo>
                    <a:pt x="260" y="100"/>
                  </a:lnTo>
                  <a:lnTo>
                    <a:pt x="212" y="124"/>
                  </a:lnTo>
                  <a:lnTo>
                    <a:pt x="180" y="148"/>
                  </a:lnTo>
                  <a:lnTo>
                    <a:pt x="164" y="168"/>
                  </a:lnTo>
                  <a:lnTo>
                    <a:pt x="152" y="192"/>
                  </a:lnTo>
                  <a:lnTo>
                    <a:pt x="144" y="212"/>
                  </a:lnTo>
                  <a:lnTo>
                    <a:pt x="144" y="228"/>
                  </a:lnTo>
                  <a:lnTo>
                    <a:pt x="152" y="248"/>
                  </a:lnTo>
                  <a:lnTo>
                    <a:pt x="176" y="276"/>
                  </a:lnTo>
                  <a:lnTo>
                    <a:pt x="212" y="300"/>
                  </a:lnTo>
                  <a:lnTo>
                    <a:pt x="256" y="324"/>
                  </a:lnTo>
                  <a:lnTo>
                    <a:pt x="356" y="360"/>
                  </a:lnTo>
                  <a:lnTo>
                    <a:pt x="436" y="384"/>
                  </a:lnTo>
                  <a:lnTo>
                    <a:pt x="292" y="380"/>
                  </a:lnTo>
                  <a:lnTo>
                    <a:pt x="176" y="356"/>
                  </a:lnTo>
                  <a:lnTo>
                    <a:pt x="96" y="324"/>
                  </a:lnTo>
                  <a:lnTo>
                    <a:pt x="48" y="300"/>
                  </a:lnTo>
                  <a:lnTo>
                    <a:pt x="20" y="272"/>
                  </a:lnTo>
                  <a:lnTo>
                    <a:pt x="8" y="248"/>
                  </a:lnTo>
                  <a:lnTo>
                    <a:pt x="0" y="228"/>
                  </a:lnTo>
                  <a:lnTo>
                    <a:pt x="0" y="212"/>
                  </a:lnTo>
                  <a:lnTo>
                    <a:pt x="8" y="192"/>
                  </a:lnTo>
                  <a:lnTo>
                    <a:pt x="20" y="176"/>
                  </a:lnTo>
                  <a:lnTo>
                    <a:pt x="48" y="144"/>
                  </a:lnTo>
                  <a:lnTo>
                    <a:pt x="84" y="120"/>
                  </a:lnTo>
                  <a:lnTo>
                    <a:pt x="128" y="108"/>
                  </a:lnTo>
                  <a:lnTo>
                    <a:pt x="212" y="84"/>
                  </a:lnTo>
                  <a:lnTo>
                    <a:pt x="256" y="76"/>
                  </a:lnTo>
                  <a:lnTo>
                    <a:pt x="268" y="76"/>
                  </a:lnTo>
                  <a:lnTo>
                    <a:pt x="284" y="72"/>
                  </a:lnTo>
                  <a:lnTo>
                    <a:pt x="292" y="72"/>
                  </a:lnTo>
                  <a:lnTo>
                    <a:pt x="292" y="76"/>
                  </a:lnTo>
                  <a:lnTo>
                    <a:pt x="404" y="64"/>
                  </a:lnTo>
                  <a:lnTo>
                    <a:pt x="424" y="60"/>
                  </a:lnTo>
                  <a:lnTo>
                    <a:pt x="528" y="48"/>
                  </a:lnTo>
                  <a:lnTo>
                    <a:pt x="604" y="36"/>
                  </a:lnTo>
                  <a:lnTo>
                    <a:pt x="652" y="24"/>
                  </a:lnTo>
                  <a:lnTo>
                    <a:pt x="664" y="12"/>
                  </a:lnTo>
                  <a:lnTo>
                    <a:pt x="672" y="4"/>
                  </a:lnTo>
                  <a:lnTo>
                    <a:pt x="664" y="0"/>
                  </a:lnTo>
                  <a:lnTo>
                    <a:pt x="84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a:spLocks/>
            </p:cNvSpPr>
            <p:nvPr/>
          </p:nvSpPr>
          <p:spPr bwMode="auto">
            <a:xfrm>
              <a:off x="5256" y="392"/>
              <a:ext cx="180" cy="56"/>
            </a:xfrm>
            <a:custGeom>
              <a:avLst/>
              <a:gdLst/>
              <a:ahLst/>
              <a:cxnLst>
                <a:cxn ang="0">
                  <a:pos x="176" y="8"/>
                </a:cxn>
                <a:cxn ang="0">
                  <a:pos x="180" y="12"/>
                </a:cxn>
                <a:cxn ang="0">
                  <a:pos x="176" y="20"/>
                </a:cxn>
                <a:cxn ang="0">
                  <a:pos x="152" y="32"/>
                </a:cxn>
                <a:cxn ang="0">
                  <a:pos x="96" y="44"/>
                </a:cxn>
                <a:cxn ang="0">
                  <a:pos x="0" y="56"/>
                </a:cxn>
                <a:cxn ang="0">
                  <a:pos x="68" y="36"/>
                </a:cxn>
                <a:cxn ang="0">
                  <a:pos x="84" y="24"/>
                </a:cxn>
                <a:cxn ang="0">
                  <a:pos x="92" y="12"/>
                </a:cxn>
                <a:cxn ang="0">
                  <a:pos x="92" y="8"/>
                </a:cxn>
                <a:cxn ang="0">
                  <a:pos x="92" y="0"/>
                </a:cxn>
                <a:cxn ang="0">
                  <a:pos x="176" y="8"/>
                </a:cxn>
              </a:cxnLst>
              <a:rect l="0" t="0" r="0" b="0"/>
              <a:pathLst>
                <a:path w="180" h="56">
                  <a:moveTo>
                    <a:pt x="176" y="8"/>
                  </a:moveTo>
                  <a:lnTo>
                    <a:pt x="180" y="12"/>
                  </a:lnTo>
                  <a:lnTo>
                    <a:pt x="176" y="20"/>
                  </a:lnTo>
                  <a:lnTo>
                    <a:pt x="152" y="32"/>
                  </a:lnTo>
                  <a:lnTo>
                    <a:pt x="96" y="44"/>
                  </a:lnTo>
                  <a:lnTo>
                    <a:pt x="0" y="56"/>
                  </a:lnTo>
                  <a:lnTo>
                    <a:pt x="68" y="36"/>
                  </a:lnTo>
                  <a:lnTo>
                    <a:pt x="84" y="24"/>
                  </a:lnTo>
                  <a:lnTo>
                    <a:pt x="92" y="12"/>
                  </a:lnTo>
                  <a:lnTo>
                    <a:pt x="92" y="8"/>
                  </a:lnTo>
                  <a:lnTo>
                    <a:pt x="92" y="0"/>
                  </a:lnTo>
                  <a:lnTo>
                    <a:pt x="17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a:spLocks/>
            </p:cNvSpPr>
            <p:nvPr/>
          </p:nvSpPr>
          <p:spPr bwMode="auto">
            <a:xfrm>
              <a:off x="5100" y="388"/>
              <a:ext cx="248" cy="76"/>
            </a:xfrm>
            <a:custGeom>
              <a:avLst/>
              <a:gdLst/>
              <a:ahLst/>
              <a:cxnLst>
                <a:cxn ang="0">
                  <a:pos x="240" y="4"/>
                </a:cxn>
                <a:cxn ang="0">
                  <a:pos x="248" y="16"/>
                </a:cxn>
                <a:cxn ang="0">
                  <a:pos x="236" y="28"/>
                </a:cxn>
                <a:cxn ang="0">
                  <a:pos x="212" y="40"/>
                </a:cxn>
                <a:cxn ang="0">
                  <a:pos x="164" y="60"/>
                </a:cxn>
                <a:cxn ang="0">
                  <a:pos x="76" y="72"/>
                </a:cxn>
                <a:cxn ang="0">
                  <a:pos x="0" y="76"/>
                </a:cxn>
                <a:cxn ang="0">
                  <a:pos x="64" y="72"/>
                </a:cxn>
                <a:cxn ang="0">
                  <a:pos x="112" y="60"/>
                </a:cxn>
                <a:cxn ang="0">
                  <a:pos x="152" y="48"/>
                </a:cxn>
                <a:cxn ang="0">
                  <a:pos x="176" y="36"/>
                </a:cxn>
                <a:cxn ang="0">
                  <a:pos x="188" y="16"/>
                </a:cxn>
                <a:cxn ang="0">
                  <a:pos x="188" y="4"/>
                </a:cxn>
                <a:cxn ang="0">
                  <a:pos x="180" y="0"/>
                </a:cxn>
                <a:cxn ang="0">
                  <a:pos x="240" y="4"/>
                </a:cxn>
              </a:cxnLst>
              <a:rect l="0" t="0" r="0" b="0"/>
              <a:pathLst>
                <a:path w="248" h="76">
                  <a:moveTo>
                    <a:pt x="240" y="4"/>
                  </a:moveTo>
                  <a:lnTo>
                    <a:pt x="248" y="16"/>
                  </a:lnTo>
                  <a:lnTo>
                    <a:pt x="236" y="28"/>
                  </a:lnTo>
                  <a:lnTo>
                    <a:pt x="212" y="40"/>
                  </a:lnTo>
                  <a:lnTo>
                    <a:pt x="164" y="60"/>
                  </a:lnTo>
                  <a:lnTo>
                    <a:pt x="76" y="72"/>
                  </a:lnTo>
                  <a:lnTo>
                    <a:pt x="0" y="76"/>
                  </a:lnTo>
                  <a:lnTo>
                    <a:pt x="64" y="72"/>
                  </a:lnTo>
                  <a:lnTo>
                    <a:pt x="112" y="60"/>
                  </a:lnTo>
                  <a:lnTo>
                    <a:pt x="152" y="48"/>
                  </a:lnTo>
                  <a:lnTo>
                    <a:pt x="176" y="36"/>
                  </a:lnTo>
                  <a:lnTo>
                    <a:pt x="188" y="16"/>
                  </a:lnTo>
                  <a:lnTo>
                    <a:pt x="188" y="4"/>
                  </a:lnTo>
                  <a:lnTo>
                    <a:pt x="180" y="0"/>
                  </a:lnTo>
                  <a:lnTo>
                    <a:pt x="24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a:spLocks/>
            </p:cNvSpPr>
            <p:nvPr/>
          </p:nvSpPr>
          <p:spPr bwMode="auto">
            <a:xfrm>
              <a:off x="5092" y="368"/>
              <a:ext cx="188" cy="96"/>
            </a:xfrm>
            <a:custGeom>
              <a:avLst/>
              <a:gdLst/>
              <a:ahLst/>
              <a:cxnLst>
                <a:cxn ang="0">
                  <a:pos x="176" y="20"/>
                </a:cxn>
                <a:cxn ang="0">
                  <a:pos x="188" y="24"/>
                </a:cxn>
                <a:cxn ang="0">
                  <a:pos x="188" y="36"/>
                </a:cxn>
                <a:cxn ang="0">
                  <a:pos x="184" y="48"/>
                </a:cxn>
                <a:cxn ang="0">
                  <a:pos x="164" y="60"/>
                </a:cxn>
                <a:cxn ang="0">
                  <a:pos x="128" y="72"/>
                </a:cxn>
                <a:cxn ang="0">
                  <a:pos x="72" y="84"/>
                </a:cxn>
                <a:cxn ang="0">
                  <a:pos x="0" y="96"/>
                </a:cxn>
                <a:cxn ang="0">
                  <a:pos x="32" y="84"/>
                </a:cxn>
                <a:cxn ang="0">
                  <a:pos x="56" y="72"/>
                </a:cxn>
                <a:cxn ang="0">
                  <a:pos x="80" y="56"/>
                </a:cxn>
                <a:cxn ang="0">
                  <a:pos x="84" y="32"/>
                </a:cxn>
                <a:cxn ang="0">
                  <a:pos x="84" y="20"/>
                </a:cxn>
                <a:cxn ang="0">
                  <a:pos x="80" y="12"/>
                </a:cxn>
                <a:cxn ang="0">
                  <a:pos x="68" y="0"/>
                </a:cxn>
                <a:cxn ang="0">
                  <a:pos x="176" y="20"/>
                </a:cxn>
              </a:cxnLst>
              <a:rect l="0" t="0" r="0" b="0"/>
              <a:pathLst>
                <a:path w="188" h="96">
                  <a:moveTo>
                    <a:pt x="176" y="20"/>
                  </a:moveTo>
                  <a:lnTo>
                    <a:pt x="188" y="24"/>
                  </a:lnTo>
                  <a:lnTo>
                    <a:pt x="188" y="36"/>
                  </a:lnTo>
                  <a:lnTo>
                    <a:pt x="184" y="48"/>
                  </a:lnTo>
                  <a:lnTo>
                    <a:pt x="164" y="60"/>
                  </a:lnTo>
                  <a:lnTo>
                    <a:pt x="128" y="72"/>
                  </a:lnTo>
                  <a:lnTo>
                    <a:pt x="72" y="84"/>
                  </a:lnTo>
                  <a:lnTo>
                    <a:pt x="0" y="96"/>
                  </a:lnTo>
                  <a:lnTo>
                    <a:pt x="32" y="84"/>
                  </a:lnTo>
                  <a:lnTo>
                    <a:pt x="56" y="72"/>
                  </a:lnTo>
                  <a:lnTo>
                    <a:pt x="80" y="56"/>
                  </a:lnTo>
                  <a:lnTo>
                    <a:pt x="84" y="32"/>
                  </a:lnTo>
                  <a:lnTo>
                    <a:pt x="84" y="20"/>
                  </a:lnTo>
                  <a:lnTo>
                    <a:pt x="80" y="12"/>
                  </a:lnTo>
                  <a:lnTo>
                    <a:pt x="68" y="0"/>
                  </a:lnTo>
                  <a:lnTo>
                    <a:pt x="176" y="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a:spLocks/>
            </p:cNvSpPr>
            <p:nvPr/>
          </p:nvSpPr>
          <p:spPr bwMode="auto">
            <a:xfrm>
              <a:off x="4544" y="144"/>
              <a:ext cx="188" cy="120"/>
            </a:xfrm>
            <a:custGeom>
              <a:avLst/>
              <a:gdLst/>
              <a:ahLst/>
              <a:cxnLst>
                <a:cxn ang="0">
                  <a:pos x="188" y="0"/>
                </a:cxn>
                <a:cxn ang="0">
                  <a:pos x="148" y="0"/>
                </a:cxn>
                <a:cxn ang="0">
                  <a:pos x="120" y="8"/>
                </a:cxn>
                <a:cxn ang="0">
                  <a:pos x="76" y="32"/>
                </a:cxn>
                <a:cxn ang="0">
                  <a:pos x="52" y="48"/>
                </a:cxn>
                <a:cxn ang="0">
                  <a:pos x="48" y="56"/>
                </a:cxn>
                <a:cxn ang="0">
                  <a:pos x="48" y="72"/>
                </a:cxn>
                <a:cxn ang="0">
                  <a:pos x="48" y="84"/>
                </a:cxn>
                <a:cxn ang="0">
                  <a:pos x="60" y="96"/>
                </a:cxn>
                <a:cxn ang="0">
                  <a:pos x="76" y="108"/>
                </a:cxn>
                <a:cxn ang="0">
                  <a:pos x="112" y="120"/>
                </a:cxn>
                <a:cxn ang="0">
                  <a:pos x="72" y="116"/>
                </a:cxn>
                <a:cxn ang="0">
                  <a:pos x="36" y="104"/>
                </a:cxn>
                <a:cxn ang="0">
                  <a:pos x="16" y="92"/>
                </a:cxn>
                <a:cxn ang="0">
                  <a:pos x="4" y="84"/>
                </a:cxn>
                <a:cxn ang="0">
                  <a:pos x="0" y="60"/>
                </a:cxn>
                <a:cxn ang="0">
                  <a:pos x="4" y="56"/>
                </a:cxn>
                <a:cxn ang="0">
                  <a:pos x="16" y="32"/>
                </a:cxn>
                <a:cxn ang="0">
                  <a:pos x="36" y="20"/>
                </a:cxn>
                <a:cxn ang="0">
                  <a:pos x="88" y="8"/>
                </a:cxn>
                <a:cxn ang="0">
                  <a:pos x="148" y="0"/>
                </a:cxn>
                <a:cxn ang="0">
                  <a:pos x="188" y="0"/>
                </a:cxn>
              </a:cxnLst>
              <a:rect l="0" t="0" r="0" b="0"/>
              <a:pathLst>
                <a:path w="188" h="120">
                  <a:moveTo>
                    <a:pt x="188" y="0"/>
                  </a:moveTo>
                  <a:lnTo>
                    <a:pt x="148" y="0"/>
                  </a:lnTo>
                  <a:lnTo>
                    <a:pt x="120" y="8"/>
                  </a:lnTo>
                  <a:lnTo>
                    <a:pt x="76" y="32"/>
                  </a:lnTo>
                  <a:lnTo>
                    <a:pt x="52" y="48"/>
                  </a:lnTo>
                  <a:lnTo>
                    <a:pt x="48" y="56"/>
                  </a:lnTo>
                  <a:lnTo>
                    <a:pt x="48" y="72"/>
                  </a:lnTo>
                  <a:lnTo>
                    <a:pt x="48" y="84"/>
                  </a:lnTo>
                  <a:lnTo>
                    <a:pt x="60" y="96"/>
                  </a:lnTo>
                  <a:lnTo>
                    <a:pt x="76" y="108"/>
                  </a:lnTo>
                  <a:lnTo>
                    <a:pt x="112" y="120"/>
                  </a:lnTo>
                  <a:lnTo>
                    <a:pt x="72" y="116"/>
                  </a:lnTo>
                  <a:lnTo>
                    <a:pt x="36" y="104"/>
                  </a:lnTo>
                  <a:lnTo>
                    <a:pt x="16" y="92"/>
                  </a:lnTo>
                  <a:lnTo>
                    <a:pt x="4" y="84"/>
                  </a:lnTo>
                  <a:lnTo>
                    <a:pt x="0" y="60"/>
                  </a:lnTo>
                  <a:lnTo>
                    <a:pt x="4" y="56"/>
                  </a:lnTo>
                  <a:lnTo>
                    <a:pt x="16" y="32"/>
                  </a:lnTo>
                  <a:lnTo>
                    <a:pt x="36" y="20"/>
                  </a:lnTo>
                  <a:lnTo>
                    <a:pt x="88" y="8"/>
                  </a:lnTo>
                  <a:lnTo>
                    <a:pt x="148" y="0"/>
                  </a:lnTo>
                  <a:lnTo>
                    <a:pt x="18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a:spLocks/>
            </p:cNvSpPr>
            <p:nvPr/>
          </p:nvSpPr>
          <p:spPr bwMode="auto">
            <a:xfrm>
              <a:off x="4472" y="140"/>
              <a:ext cx="184" cy="132"/>
            </a:xfrm>
            <a:custGeom>
              <a:avLst/>
              <a:gdLst/>
              <a:ahLst/>
              <a:cxnLst>
                <a:cxn ang="0">
                  <a:pos x="76" y="88"/>
                </a:cxn>
                <a:cxn ang="0">
                  <a:pos x="84" y="96"/>
                </a:cxn>
                <a:cxn ang="0">
                  <a:pos x="100" y="108"/>
                </a:cxn>
                <a:cxn ang="0">
                  <a:pos x="132" y="120"/>
                </a:cxn>
                <a:cxn ang="0">
                  <a:pos x="172" y="132"/>
                </a:cxn>
                <a:cxn ang="0">
                  <a:pos x="124" y="120"/>
                </a:cxn>
                <a:cxn ang="0">
                  <a:pos x="64" y="108"/>
                </a:cxn>
                <a:cxn ang="0">
                  <a:pos x="16" y="88"/>
                </a:cxn>
                <a:cxn ang="0">
                  <a:pos x="4" y="76"/>
                </a:cxn>
                <a:cxn ang="0">
                  <a:pos x="0" y="64"/>
                </a:cxn>
                <a:cxn ang="0">
                  <a:pos x="0" y="60"/>
                </a:cxn>
                <a:cxn ang="0">
                  <a:pos x="12" y="40"/>
                </a:cxn>
                <a:cxn ang="0">
                  <a:pos x="36" y="24"/>
                </a:cxn>
                <a:cxn ang="0">
                  <a:pos x="88" y="12"/>
                </a:cxn>
                <a:cxn ang="0">
                  <a:pos x="120" y="4"/>
                </a:cxn>
                <a:cxn ang="0">
                  <a:pos x="184" y="0"/>
                </a:cxn>
                <a:cxn ang="0">
                  <a:pos x="148" y="4"/>
                </a:cxn>
                <a:cxn ang="0">
                  <a:pos x="112" y="16"/>
                </a:cxn>
                <a:cxn ang="0">
                  <a:pos x="88" y="28"/>
                </a:cxn>
                <a:cxn ang="0">
                  <a:pos x="72" y="52"/>
                </a:cxn>
                <a:cxn ang="0">
                  <a:pos x="72" y="64"/>
                </a:cxn>
                <a:cxn ang="0">
                  <a:pos x="76" y="88"/>
                </a:cxn>
              </a:cxnLst>
              <a:rect l="0" t="0" r="0" b="0"/>
              <a:pathLst>
                <a:path w="184" h="132">
                  <a:moveTo>
                    <a:pt x="76" y="88"/>
                  </a:moveTo>
                  <a:lnTo>
                    <a:pt x="84" y="96"/>
                  </a:lnTo>
                  <a:lnTo>
                    <a:pt x="100" y="108"/>
                  </a:lnTo>
                  <a:lnTo>
                    <a:pt x="132" y="120"/>
                  </a:lnTo>
                  <a:lnTo>
                    <a:pt x="172" y="132"/>
                  </a:lnTo>
                  <a:lnTo>
                    <a:pt x="124" y="120"/>
                  </a:lnTo>
                  <a:lnTo>
                    <a:pt x="64" y="108"/>
                  </a:lnTo>
                  <a:lnTo>
                    <a:pt x="16" y="88"/>
                  </a:lnTo>
                  <a:lnTo>
                    <a:pt x="4" y="76"/>
                  </a:lnTo>
                  <a:lnTo>
                    <a:pt x="0" y="64"/>
                  </a:lnTo>
                  <a:lnTo>
                    <a:pt x="0" y="60"/>
                  </a:lnTo>
                  <a:lnTo>
                    <a:pt x="12" y="40"/>
                  </a:lnTo>
                  <a:lnTo>
                    <a:pt x="36" y="24"/>
                  </a:lnTo>
                  <a:lnTo>
                    <a:pt x="88" y="12"/>
                  </a:lnTo>
                  <a:lnTo>
                    <a:pt x="120" y="4"/>
                  </a:lnTo>
                  <a:lnTo>
                    <a:pt x="184" y="0"/>
                  </a:lnTo>
                  <a:lnTo>
                    <a:pt x="148" y="4"/>
                  </a:lnTo>
                  <a:lnTo>
                    <a:pt x="112" y="16"/>
                  </a:lnTo>
                  <a:lnTo>
                    <a:pt x="88" y="28"/>
                  </a:lnTo>
                  <a:lnTo>
                    <a:pt x="72" y="52"/>
                  </a:lnTo>
                  <a:lnTo>
                    <a:pt x="72" y="64"/>
                  </a:lnTo>
                  <a:lnTo>
                    <a:pt x="76"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a:spLocks/>
            </p:cNvSpPr>
            <p:nvPr/>
          </p:nvSpPr>
          <p:spPr bwMode="auto">
            <a:xfrm>
              <a:off x="4664" y="140"/>
              <a:ext cx="4" cy="1"/>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a:spLocks/>
            </p:cNvSpPr>
            <p:nvPr/>
          </p:nvSpPr>
          <p:spPr bwMode="auto">
            <a:xfrm>
              <a:off x="4348" y="128"/>
              <a:ext cx="316" cy="148"/>
            </a:xfrm>
            <a:custGeom>
              <a:avLst/>
              <a:gdLst/>
              <a:ahLst/>
              <a:cxnLst>
                <a:cxn ang="0">
                  <a:pos x="292" y="4"/>
                </a:cxn>
                <a:cxn ang="0">
                  <a:pos x="316" y="4"/>
                </a:cxn>
                <a:cxn ang="0">
                  <a:pos x="316" y="12"/>
                </a:cxn>
                <a:cxn ang="0">
                  <a:pos x="244" y="12"/>
                </a:cxn>
                <a:cxn ang="0">
                  <a:pos x="212" y="16"/>
                </a:cxn>
                <a:cxn ang="0">
                  <a:pos x="184" y="24"/>
                </a:cxn>
                <a:cxn ang="0">
                  <a:pos x="160" y="28"/>
                </a:cxn>
                <a:cxn ang="0">
                  <a:pos x="128" y="52"/>
                </a:cxn>
                <a:cxn ang="0">
                  <a:pos x="124" y="64"/>
                </a:cxn>
                <a:cxn ang="0">
                  <a:pos x="116" y="76"/>
                </a:cxn>
                <a:cxn ang="0">
                  <a:pos x="124" y="88"/>
                </a:cxn>
                <a:cxn ang="0">
                  <a:pos x="136" y="108"/>
                </a:cxn>
                <a:cxn ang="0">
                  <a:pos x="184" y="120"/>
                </a:cxn>
                <a:cxn ang="0">
                  <a:pos x="236" y="136"/>
                </a:cxn>
                <a:cxn ang="0">
                  <a:pos x="292" y="144"/>
                </a:cxn>
                <a:cxn ang="0">
                  <a:pos x="208" y="148"/>
                </a:cxn>
                <a:cxn ang="0">
                  <a:pos x="172" y="148"/>
                </a:cxn>
                <a:cxn ang="0">
                  <a:pos x="148" y="148"/>
                </a:cxn>
                <a:cxn ang="0">
                  <a:pos x="124" y="144"/>
                </a:cxn>
                <a:cxn ang="0">
                  <a:pos x="68" y="124"/>
                </a:cxn>
                <a:cxn ang="0">
                  <a:pos x="20" y="108"/>
                </a:cxn>
                <a:cxn ang="0">
                  <a:pos x="8" y="96"/>
                </a:cxn>
                <a:cxn ang="0">
                  <a:pos x="0" y="76"/>
                </a:cxn>
                <a:cxn ang="0">
                  <a:pos x="0" y="64"/>
                </a:cxn>
                <a:cxn ang="0">
                  <a:pos x="12" y="48"/>
                </a:cxn>
                <a:cxn ang="0">
                  <a:pos x="24" y="28"/>
                </a:cxn>
                <a:cxn ang="0">
                  <a:pos x="48" y="16"/>
                </a:cxn>
                <a:cxn ang="0">
                  <a:pos x="84" y="12"/>
                </a:cxn>
                <a:cxn ang="0">
                  <a:pos x="136" y="0"/>
                </a:cxn>
                <a:cxn ang="0">
                  <a:pos x="172" y="0"/>
                </a:cxn>
                <a:cxn ang="0">
                  <a:pos x="220" y="0"/>
                </a:cxn>
                <a:cxn ang="0">
                  <a:pos x="292" y="4"/>
                </a:cxn>
              </a:cxnLst>
              <a:rect l="0" t="0" r="0" b="0"/>
              <a:pathLst>
                <a:path w="316" h="148">
                  <a:moveTo>
                    <a:pt x="292" y="4"/>
                  </a:moveTo>
                  <a:lnTo>
                    <a:pt x="316" y="4"/>
                  </a:lnTo>
                  <a:lnTo>
                    <a:pt x="316" y="12"/>
                  </a:lnTo>
                  <a:lnTo>
                    <a:pt x="244" y="12"/>
                  </a:lnTo>
                  <a:lnTo>
                    <a:pt x="212" y="16"/>
                  </a:lnTo>
                  <a:lnTo>
                    <a:pt x="184" y="24"/>
                  </a:lnTo>
                  <a:lnTo>
                    <a:pt x="160" y="28"/>
                  </a:lnTo>
                  <a:lnTo>
                    <a:pt x="128" y="52"/>
                  </a:lnTo>
                  <a:lnTo>
                    <a:pt x="124" y="64"/>
                  </a:lnTo>
                  <a:lnTo>
                    <a:pt x="116" y="76"/>
                  </a:lnTo>
                  <a:lnTo>
                    <a:pt x="124" y="88"/>
                  </a:lnTo>
                  <a:lnTo>
                    <a:pt x="136" y="108"/>
                  </a:lnTo>
                  <a:lnTo>
                    <a:pt x="184" y="120"/>
                  </a:lnTo>
                  <a:lnTo>
                    <a:pt x="236" y="136"/>
                  </a:lnTo>
                  <a:lnTo>
                    <a:pt x="292" y="144"/>
                  </a:lnTo>
                  <a:lnTo>
                    <a:pt x="208" y="148"/>
                  </a:lnTo>
                  <a:lnTo>
                    <a:pt x="172" y="148"/>
                  </a:lnTo>
                  <a:lnTo>
                    <a:pt x="148" y="148"/>
                  </a:lnTo>
                  <a:lnTo>
                    <a:pt x="124" y="144"/>
                  </a:lnTo>
                  <a:lnTo>
                    <a:pt x="68" y="124"/>
                  </a:lnTo>
                  <a:lnTo>
                    <a:pt x="20" y="108"/>
                  </a:lnTo>
                  <a:lnTo>
                    <a:pt x="8" y="96"/>
                  </a:lnTo>
                  <a:lnTo>
                    <a:pt x="0" y="76"/>
                  </a:lnTo>
                  <a:lnTo>
                    <a:pt x="0" y="64"/>
                  </a:lnTo>
                  <a:lnTo>
                    <a:pt x="12" y="48"/>
                  </a:lnTo>
                  <a:lnTo>
                    <a:pt x="24" y="28"/>
                  </a:lnTo>
                  <a:lnTo>
                    <a:pt x="48" y="16"/>
                  </a:lnTo>
                  <a:lnTo>
                    <a:pt x="84" y="12"/>
                  </a:lnTo>
                  <a:lnTo>
                    <a:pt x="136" y="0"/>
                  </a:lnTo>
                  <a:lnTo>
                    <a:pt x="172" y="0"/>
                  </a:lnTo>
                  <a:lnTo>
                    <a:pt x="220" y="0"/>
                  </a:lnTo>
                  <a:lnTo>
                    <a:pt x="292"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a:spLocks/>
            </p:cNvSpPr>
            <p:nvPr/>
          </p:nvSpPr>
          <p:spPr bwMode="auto">
            <a:xfrm>
              <a:off x="4272" y="116"/>
              <a:ext cx="288" cy="168"/>
            </a:xfrm>
            <a:custGeom>
              <a:avLst/>
              <a:gdLst/>
              <a:ahLst/>
              <a:cxnLst>
                <a:cxn ang="0">
                  <a:pos x="264" y="0"/>
                </a:cxn>
                <a:cxn ang="0">
                  <a:pos x="284" y="0"/>
                </a:cxn>
                <a:cxn ang="0">
                  <a:pos x="288" y="4"/>
                </a:cxn>
                <a:cxn ang="0">
                  <a:pos x="228" y="4"/>
                </a:cxn>
                <a:cxn ang="0">
                  <a:pos x="212" y="12"/>
                </a:cxn>
                <a:cxn ang="0">
                  <a:pos x="156" y="16"/>
                </a:cxn>
                <a:cxn ang="0">
                  <a:pos x="124" y="28"/>
                </a:cxn>
                <a:cxn ang="0">
                  <a:pos x="100" y="40"/>
                </a:cxn>
                <a:cxn ang="0">
                  <a:pos x="84" y="52"/>
                </a:cxn>
                <a:cxn ang="0">
                  <a:pos x="72" y="76"/>
                </a:cxn>
                <a:cxn ang="0">
                  <a:pos x="72" y="88"/>
                </a:cxn>
                <a:cxn ang="0">
                  <a:pos x="76" y="108"/>
                </a:cxn>
                <a:cxn ang="0">
                  <a:pos x="88" y="120"/>
                </a:cxn>
                <a:cxn ang="0">
                  <a:pos x="144" y="144"/>
                </a:cxn>
                <a:cxn ang="0">
                  <a:pos x="192" y="156"/>
                </a:cxn>
                <a:cxn ang="0">
                  <a:pos x="224" y="160"/>
                </a:cxn>
                <a:cxn ang="0">
                  <a:pos x="228" y="168"/>
                </a:cxn>
                <a:cxn ang="0">
                  <a:pos x="180" y="168"/>
                </a:cxn>
                <a:cxn ang="0">
                  <a:pos x="148" y="160"/>
                </a:cxn>
                <a:cxn ang="0">
                  <a:pos x="88" y="144"/>
                </a:cxn>
                <a:cxn ang="0">
                  <a:pos x="52" y="132"/>
                </a:cxn>
                <a:cxn ang="0">
                  <a:pos x="28" y="120"/>
                </a:cxn>
                <a:cxn ang="0">
                  <a:pos x="4" y="100"/>
                </a:cxn>
                <a:cxn ang="0">
                  <a:pos x="0" y="76"/>
                </a:cxn>
                <a:cxn ang="0">
                  <a:pos x="0" y="64"/>
                </a:cxn>
                <a:cxn ang="0">
                  <a:pos x="16" y="40"/>
                </a:cxn>
                <a:cxn ang="0">
                  <a:pos x="36" y="24"/>
                </a:cxn>
                <a:cxn ang="0">
                  <a:pos x="64" y="12"/>
                </a:cxn>
                <a:cxn ang="0">
                  <a:pos x="108" y="4"/>
                </a:cxn>
                <a:cxn ang="0">
                  <a:pos x="156" y="0"/>
                </a:cxn>
                <a:cxn ang="0">
                  <a:pos x="184" y="0"/>
                </a:cxn>
                <a:cxn ang="0">
                  <a:pos x="264" y="0"/>
                </a:cxn>
              </a:cxnLst>
              <a:rect l="0" t="0" r="0" b="0"/>
              <a:pathLst>
                <a:path w="288" h="168">
                  <a:moveTo>
                    <a:pt x="264" y="0"/>
                  </a:moveTo>
                  <a:lnTo>
                    <a:pt x="284" y="0"/>
                  </a:lnTo>
                  <a:lnTo>
                    <a:pt x="288" y="4"/>
                  </a:lnTo>
                  <a:lnTo>
                    <a:pt x="228" y="4"/>
                  </a:lnTo>
                  <a:lnTo>
                    <a:pt x="212" y="12"/>
                  </a:lnTo>
                  <a:lnTo>
                    <a:pt x="156" y="16"/>
                  </a:lnTo>
                  <a:lnTo>
                    <a:pt x="124" y="28"/>
                  </a:lnTo>
                  <a:lnTo>
                    <a:pt x="100" y="40"/>
                  </a:lnTo>
                  <a:lnTo>
                    <a:pt x="84" y="52"/>
                  </a:lnTo>
                  <a:lnTo>
                    <a:pt x="72" y="76"/>
                  </a:lnTo>
                  <a:lnTo>
                    <a:pt x="72" y="88"/>
                  </a:lnTo>
                  <a:lnTo>
                    <a:pt x="76" y="108"/>
                  </a:lnTo>
                  <a:lnTo>
                    <a:pt x="88" y="120"/>
                  </a:lnTo>
                  <a:lnTo>
                    <a:pt x="144" y="144"/>
                  </a:lnTo>
                  <a:lnTo>
                    <a:pt x="192" y="156"/>
                  </a:lnTo>
                  <a:lnTo>
                    <a:pt x="224" y="160"/>
                  </a:lnTo>
                  <a:lnTo>
                    <a:pt x="228" y="168"/>
                  </a:lnTo>
                  <a:lnTo>
                    <a:pt x="180" y="168"/>
                  </a:lnTo>
                  <a:lnTo>
                    <a:pt x="148" y="160"/>
                  </a:lnTo>
                  <a:lnTo>
                    <a:pt x="88" y="144"/>
                  </a:lnTo>
                  <a:lnTo>
                    <a:pt x="52" y="132"/>
                  </a:lnTo>
                  <a:lnTo>
                    <a:pt x="28" y="120"/>
                  </a:lnTo>
                  <a:lnTo>
                    <a:pt x="4" y="100"/>
                  </a:lnTo>
                  <a:lnTo>
                    <a:pt x="0" y="76"/>
                  </a:lnTo>
                  <a:lnTo>
                    <a:pt x="0" y="64"/>
                  </a:lnTo>
                  <a:lnTo>
                    <a:pt x="16" y="40"/>
                  </a:lnTo>
                  <a:lnTo>
                    <a:pt x="36" y="24"/>
                  </a:lnTo>
                  <a:lnTo>
                    <a:pt x="64" y="12"/>
                  </a:lnTo>
                  <a:lnTo>
                    <a:pt x="108" y="4"/>
                  </a:lnTo>
                  <a:lnTo>
                    <a:pt x="156" y="0"/>
                  </a:lnTo>
                  <a:lnTo>
                    <a:pt x="184" y="0"/>
                  </a:lnTo>
                  <a:lnTo>
                    <a:pt x="264"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a:spLocks/>
            </p:cNvSpPr>
            <p:nvPr/>
          </p:nvSpPr>
          <p:spPr bwMode="auto">
            <a:xfrm>
              <a:off x="4348" y="284"/>
              <a:ext cx="248" cy="212"/>
            </a:xfrm>
            <a:custGeom>
              <a:avLst/>
              <a:gdLst/>
              <a:ahLst/>
              <a:cxnLst>
                <a:cxn ang="0">
                  <a:pos x="8" y="200"/>
                </a:cxn>
                <a:cxn ang="0">
                  <a:pos x="8" y="192"/>
                </a:cxn>
                <a:cxn ang="0">
                  <a:pos x="104" y="164"/>
                </a:cxn>
                <a:cxn ang="0">
                  <a:pos x="140" y="140"/>
                </a:cxn>
                <a:cxn ang="0">
                  <a:pos x="152" y="120"/>
                </a:cxn>
                <a:cxn ang="0">
                  <a:pos x="160" y="108"/>
                </a:cxn>
                <a:cxn ang="0">
                  <a:pos x="160" y="84"/>
                </a:cxn>
                <a:cxn ang="0">
                  <a:pos x="152" y="68"/>
                </a:cxn>
                <a:cxn ang="0">
                  <a:pos x="140" y="48"/>
                </a:cxn>
                <a:cxn ang="0">
                  <a:pos x="96" y="20"/>
                </a:cxn>
                <a:cxn ang="0">
                  <a:pos x="48" y="0"/>
                </a:cxn>
                <a:cxn ang="0">
                  <a:pos x="84" y="8"/>
                </a:cxn>
                <a:cxn ang="0">
                  <a:pos x="140" y="12"/>
                </a:cxn>
                <a:cxn ang="0">
                  <a:pos x="196" y="32"/>
                </a:cxn>
                <a:cxn ang="0">
                  <a:pos x="220" y="48"/>
                </a:cxn>
                <a:cxn ang="0">
                  <a:pos x="244" y="68"/>
                </a:cxn>
                <a:cxn ang="0">
                  <a:pos x="248" y="84"/>
                </a:cxn>
                <a:cxn ang="0">
                  <a:pos x="248" y="96"/>
                </a:cxn>
                <a:cxn ang="0">
                  <a:pos x="248" y="116"/>
                </a:cxn>
                <a:cxn ang="0">
                  <a:pos x="232" y="140"/>
                </a:cxn>
                <a:cxn ang="0">
                  <a:pos x="200" y="156"/>
                </a:cxn>
                <a:cxn ang="0">
                  <a:pos x="140" y="180"/>
                </a:cxn>
                <a:cxn ang="0">
                  <a:pos x="80" y="200"/>
                </a:cxn>
                <a:cxn ang="0">
                  <a:pos x="0" y="212"/>
                </a:cxn>
                <a:cxn ang="0">
                  <a:pos x="8" y="200"/>
                </a:cxn>
              </a:cxnLst>
              <a:rect l="0" t="0" r="0" b="0"/>
              <a:pathLst>
                <a:path w="248" h="212">
                  <a:moveTo>
                    <a:pt x="8" y="200"/>
                  </a:moveTo>
                  <a:lnTo>
                    <a:pt x="8" y="192"/>
                  </a:lnTo>
                  <a:lnTo>
                    <a:pt x="104" y="164"/>
                  </a:lnTo>
                  <a:lnTo>
                    <a:pt x="140" y="140"/>
                  </a:lnTo>
                  <a:lnTo>
                    <a:pt x="152" y="120"/>
                  </a:lnTo>
                  <a:lnTo>
                    <a:pt x="160" y="108"/>
                  </a:lnTo>
                  <a:lnTo>
                    <a:pt x="160" y="84"/>
                  </a:lnTo>
                  <a:lnTo>
                    <a:pt x="152" y="68"/>
                  </a:lnTo>
                  <a:lnTo>
                    <a:pt x="140" y="48"/>
                  </a:lnTo>
                  <a:lnTo>
                    <a:pt x="96" y="20"/>
                  </a:lnTo>
                  <a:lnTo>
                    <a:pt x="48" y="0"/>
                  </a:lnTo>
                  <a:lnTo>
                    <a:pt x="84" y="8"/>
                  </a:lnTo>
                  <a:lnTo>
                    <a:pt x="140" y="12"/>
                  </a:lnTo>
                  <a:lnTo>
                    <a:pt x="196" y="32"/>
                  </a:lnTo>
                  <a:lnTo>
                    <a:pt x="220" y="48"/>
                  </a:lnTo>
                  <a:lnTo>
                    <a:pt x="244" y="68"/>
                  </a:lnTo>
                  <a:lnTo>
                    <a:pt x="248" y="84"/>
                  </a:lnTo>
                  <a:lnTo>
                    <a:pt x="248" y="96"/>
                  </a:lnTo>
                  <a:lnTo>
                    <a:pt x="248" y="116"/>
                  </a:lnTo>
                  <a:lnTo>
                    <a:pt x="232" y="140"/>
                  </a:lnTo>
                  <a:lnTo>
                    <a:pt x="200" y="156"/>
                  </a:lnTo>
                  <a:lnTo>
                    <a:pt x="140" y="180"/>
                  </a:lnTo>
                  <a:lnTo>
                    <a:pt x="80" y="200"/>
                  </a:lnTo>
                  <a:lnTo>
                    <a:pt x="0" y="212"/>
                  </a:lnTo>
                  <a:lnTo>
                    <a:pt x="8"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a:spLocks/>
            </p:cNvSpPr>
            <p:nvPr/>
          </p:nvSpPr>
          <p:spPr bwMode="auto">
            <a:xfrm>
              <a:off x="4224" y="96"/>
              <a:ext cx="284" cy="188"/>
            </a:xfrm>
            <a:custGeom>
              <a:avLst/>
              <a:gdLst/>
              <a:ahLst/>
              <a:cxnLst>
                <a:cxn ang="0">
                  <a:pos x="208" y="0"/>
                </a:cxn>
                <a:cxn ang="0">
                  <a:pos x="284" y="12"/>
                </a:cxn>
                <a:cxn ang="0">
                  <a:pos x="220" y="12"/>
                </a:cxn>
                <a:cxn ang="0">
                  <a:pos x="204" y="12"/>
                </a:cxn>
                <a:cxn ang="0">
                  <a:pos x="148" y="20"/>
                </a:cxn>
                <a:cxn ang="0">
                  <a:pos x="112" y="32"/>
                </a:cxn>
                <a:cxn ang="0">
                  <a:pos x="84" y="44"/>
                </a:cxn>
                <a:cxn ang="0">
                  <a:pos x="64" y="56"/>
                </a:cxn>
                <a:cxn ang="0">
                  <a:pos x="40" y="84"/>
                </a:cxn>
                <a:cxn ang="0">
                  <a:pos x="40" y="96"/>
                </a:cxn>
                <a:cxn ang="0">
                  <a:pos x="48" y="116"/>
                </a:cxn>
                <a:cxn ang="0">
                  <a:pos x="64" y="132"/>
                </a:cxn>
                <a:cxn ang="0">
                  <a:pos x="84" y="144"/>
                </a:cxn>
                <a:cxn ang="0">
                  <a:pos x="112" y="156"/>
                </a:cxn>
                <a:cxn ang="0">
                  <a:pos x="168" y="176"/>
                </a:cxn>
                <a:cxn ang="0">
                  <a:pos x="208" y="188"/>
                </a:cxn>
                <a:cxn ang="0">
                  <a:pos x="160" y="188"/>
                </a:cxn>
                <a:cxn ang="0">
                  <a:pos x="156" y="188"/>
                </a:cxn>
                <a:cxn ang="0">
                  <a:pos x="156" y="180"/>
                </a:cxn>
                <a:cxn ang="0">
                  <a:pos x="96" y="168"/>
                </a:cxn>
                <a:cxn ang="0">
                  <a:pos x="48" y="152"/>
                </a:cxn>
                <a:cxn ang="0">
                  <a:pos x="24" y="140"/>
                </a:cxn>
                <a:cxn ang="0">
                  <a:pos x="4" y="120"/>
                </a:cxn>
                <a:cxn ang="0">
                  <a:pos x="0" y="104"/>
                </a:cxn>
                <a:cxn ang="0">
                  <a:pos x="0" y="92"/>
                </a:cxn>
                <a:cxn ang="0">
                  <a:pos x="12" y="60"/>
                </a:cxn>
                <a:cxn ang="0">
                  <a:pos x="40" y="36"/>
                </a:cxn>
                <a:cxn ang="0">
                  <a:pos x="72" y="24"/>
                </a:cxn>
                <a:cxn ang="0">
                  <a:pos x="108" y="12"/>
                </a:cxn>
                <a:cxn ang="0">
                  <a:pos x="180" y="8"/>
                </a:cxn>
                <a:cxn ang="0">
                  <a:pos x="208" y="0"/>
                </a:cxn>
              </a:cxnLst>
              <a:rect l="0" t="0" r="0" b="0"/>
              <a:pathLst>
                <a:path w="284" h="188">
                  <a:moveTo>
                    <a:pt x="208" y="0"/>
                  </a:moveTo>
                  <a:lnTo>
                    <a:pt x="284" y="12"/>
                  </a:lnTo>
                  <a:lnTo>
                    <a:pt x="220" y="12"/>
                  </a:lnTo>
                  <a:lnTo>
                    <a:pt x="204" y="12"/>
                  </a:lnTo>
                  <a:lnTo>
                    <a:pt x="148" y="20"/>
                  </a:lnTo>
                  <a:lnTo>
                    <a:pt x="112" y="32"/>
                  </a:lnTo>
                  <a:lnTo>
                    <a:pt x="84" y="44"/>
                  </a:lnTo>
                  <a:lnTo>
                    <a:pt x="64" y="56"/>
                  </a:lnTo>
                  <a:lnTo>
                    <a:pt x="40" y="84"/>
                  </a:lnTo>
                  <a:lnTo>
                    <a:pt x="40" y="96"/>
                  </a:lnTo>
                  <a:lnTo>
                    <a:pt x="48" y="116"/>
                  </a:lnTo>
                  <a:lnTo>
                    <a:pt x="64" y="132"/>
                  </a:lnTo>
                  <a:lnTo>
                    <a:pt x="84" y="144"/>
                  </a:lnTo>
                  <a:lnTo>
                    <a:pt x="112" y="156"/>
                  </a:lnTo>
                  <a:lnTo>
                    <a:pt x="168" y="176"/>
                  </a:lnTo>
                  <a:lnTo>
                    <a:pt x="208" y="188"/>
                  </a:lnTo>
                  <a:lnTo>
                    <a:pt x="160" y="188"/>
                  </a:lnTo>
                  <a:lnTo>
                    <a:pt x="156" y="188"/>
                  </a:lnTo>
                  <a:lnTo>
                    <a:pt x="156" y="180"/>
                  </a:lnTo>
                  <a:lnTo>
                    <a:pt x="96" y="168"/>
                  </a:lnTo>
                  <a:lnTo>
                    <a:pt x="48" y="152"/>
                  </a:lnTo>
                  <a:lnTo>
                    <a:pt x="24" y="140"/>
                  </a:lnTo>
                  <a:lnTo>
                    <a:pt x="4" y="120"/>
                  </a:lnTo>
                  <a:lnTo>
                    <a:pt x="0" y="104"/>
                  </a:lnTo>
                  <a:lnTo>
                    <a:pt x="0" y="92"/>
                  </a:lnTo>
                  <a:lnTo>
                    <a:pt x="12" y="60"/>
                  </a:lnTo>
                  <a:lnTo>
                    <a:pt x="40" y="36"/>
                  </a:lnTo>
                  <a:lnTo>
                    <a:pt x="72" y="24"/>
                  </a:lnTo>
                  <a:lnTo>
                    <a:pt x="108" y="12"/>
                  </a:lnTo>
                  <a:lnTo>
                    <a:pt x="180" y="8"/>
                  </a:lnTo>
                  <a:lnTo>
                    <a:pt x="20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a:spLocks/>
            </p:cNvSpPr>
            <p:nvPr/>
          </p:nvSpPr>
          <p:spPr bwMode="auto">
            <a:xfrm>
              <a:off x="4160" y="92"/>
              <a:ext cx="248" cy="180"/>
            </a:xfrm>
            <a:custGeom>
              <a:avLst/>
              <a:gdLst/>
              <a:ahLst/>
              <a:cxnLst>
                <a:cxn ang="0">
                  <a:pos x="196" y="0"/>
                </a:cxn>
                <a:cxn ang="0">
                  <a:pos x="248" y="4"/>
                </a:cxn>
                <a:cxn ang="0">
                  <a:pos x="200" y="4"/>
                </a:cxn>
                <a:cxn ang="0">
                  <a:pos x="140" y="24"/>
                </a:cxn>
                <a:cxn ang="0">
                  <a:pos x="112" y="28"/>
                </a:cxn>
                <a:cxn ang="0">
                  <a:pos x="88" y="48"/>
                </a:cxn>
                <a:cxn ang="0">
                  <a:pos x="68" y="72"/>
                </a:cxn>
                <a:cxn ang="0">
                  <a:pos x="56" y="96"/>
                </a:cxn>
                <a:cxn ang="0">
                  <a:pos x="56" y="108"/>
                </a:cxn>
                <a:cxn ang="0">
                  <a:pos x="64" y="124"/>
                </a:cxn>
                <a:cxn ang="0">
                  <a:pos x="76" y="144"/>
                </a:cxn>
                <a:cxn ang="0">
                  <a:pos x="100" y="148"/>
                </a:cxn>
                <a:cxn ang="0">
                  <a:pos x="128" y="168"/>
                </a:cxn>
                <a:cxn ang="0">
                  <a:pos x="172" y="180"/>
                </a:cxn>
                <a:cxn ang="0">
                  <a:pos x="128" y="180"/>
                </a:cxn>
                <a:cxn ang="0">
                  <a:pos x="80" y="160"/>
                </a:cxn>
                <a:cxn ang="0">
                  <a:pos x="48" y="144"/>
                </a:cxn>
                <a:cxn ang="0">
                  <a:pos x="32" y="132"/>
                </a:cxn>
                <a:cxn ang="0">
                  <a:pos x="24" y="132"/>
                </a:cxn>
                <a:cxn ang="0">
                  <a:pos x="12" y="108"/>
                </a:cxn>
                <a:cxn ang="0">
                  <a:pos x="12" y="100"/>
                </a:cxn>
                <a:cxn ang="0">
                  <a:pos x="0" y="76"/>
                </a:cxn>
                <a:cxn ang="0">
                  <a:pos x="8" y="72"/>
                </a:cxn>
                <a:cxn ang="0">
                  <a:pos x="24" y="48"/>
                </a:cxn>
                <a:cxn ang="0">
                  <a:pos x="48" y="28"/>
                </a:cxn>
                <a:cxn ang="0">
                  <a:pos x="80" y="16"/>
                </a:cxn>
                <a:cxn ang="0">
                  <a:pos x="112" y="12"/>
                </a:cxn>
                <a:cxn ang="0">
                  <a:pos x="172" y="4"/>
                </a:cxn>
                <a:cxn ang="0">
                  <a:pos x="196" y="0"/>
                </a:cxn>
              </a:cxnLst>
              <a:rect l="0" t="0" r="0" b="0"/>
              <a:pathLst>
                <a:path w="248" h="180">
                  <a:moveTo>
                    <a:pt x="196" y="0"/>
                  </a:moveTo>
                  <a:lnTo>
                    <a:pt x="248" y="4"/>
                  </a:lnTo>
                  <a:lnTo>
                    <a:pt x="200" y="4"/>
                  </a:lnTo>
                  <a:lnTo>
                    <a:pt x="140" y="24"/>
                  </a:lnTo>
                  <a:lnTo>
                    <a:pt x="112" y="28"/>
                  </a:lnTo>
                  <a:lnTo>
                    <a:pt x="88" y="48"/>
                  </a:lnTo>
                  <a:lnTo>
                    <a:pt x="68" y="72"/>
                  </a:lnTo>
                  <a:lnTo>
                    <a:pt x="56" y="96"/>
                  </a:lnTo>
                  <a:lnTo>
                    <a:pt x="56" y="108"/>
                  </a:lnTo>
                  <a:lnTo>
                    <a:pt x="64" y="124"/>
                  </a:lnTo>
                  <a:lnTo>
                    <a:pt x="76" y="144"/>
                  </a:lnTo>
                  <a:lnTo>
                    <a:pt x="100" y="148"/>
                  </a:lnTo>
                  <a:lnTo>
                    <a:pt x="128" y="168"/>
                  </a:lnTo>
                  <a:lnTo>
                    <a:pt x="172" y="180"/>
                  </a:lnTo>
                  <a:lnTo>
                    <a:pt x="128" y="180"/>
                  </a:lnTo>
                  <a:lnTo>
                    <a:pt x="80" y="160"/>
                  </a:lnTo>
                  <a:lnTo>
                    <a:pt x="48" y="144"/>
                  </a:lnTo>
                  <a:lnTo>
                    <a:pt x="32" y="132"/>
                  </a:lnTo>
                  <a:lnTo>
                    <a:pt x="24" y="132"/>
                  </a:lnTo>
                  <a:lnTo>
                    <a:pt x="12" y="108"/>
                  </a:lnTo>
                  <a:lnTo>
                    <a:pt x="12" y="100"/>
                  </a:lnTo>
                  <a:lnTo>
                    <a:pt x="0" y="76"/>
                  </a:lnTo>
                  <a:lnTo>
                    <a:pt x="8" y="72"/>
                  </a:lnTo>
                  <a:lnTo>
                    <a:pt x="24" y="48"/>
                  </a:lnTo>
                  <a:lnTo>
                    <a:pt x="48" y="28"/>
                  </a:lnTo>
                  <a:lnTo>
                    <a:pt x="80" y="16"/>
                  </a:lnTo>
                  <a:lnTo>
                    <a:pt x="112" y="12"/>
                  </a:lnTo>
                  <a:lnTo>
                    <a:pt x="172" y="4"/>
                  </a:lnTo>
                  <a:lnTo>
                    <a:pt x="196"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a:spLocks/>
            </p:cNvSpPr>
            <p:nvPr/>
          </p:nvSpPr>
          <p:spPr bwMode="auto">
            <a:xfrm>
              <a:off x="4184" y="228"/>
              <a:ext cx="88" cy="44"/>
            </a:xfrm>
            <a:custGeom>
              <a:avLst/>
              <a:gdLst/>
              <a:ahLst/>
              <a:cxnLst>
                <a:cxn ang="0">
                  <a:pos x="8" y="0"/>
                </a:cxn>
                <a:cxn ang="0">
                  <a:pos x="32" y="20"/>
                </a:cxn>
                <a:cxn ang="0">
                  <a:pos x="88" y="44"/>
                </a:cxn>
                <a:cxn ang="0">
                  <a:pos x="0" y="36"/>
                </a:cxn>
                <a:cxn ang="0">
                  <a:pos x="8" y="36"/>
                </a:cxn>
                <a:cxn ang="0">
                  <a:pos x="8" y="20"/>
                </a:cxn>
                <a:cxn ang="0">
                  <a:pos x="8" y="0"/>
                </a:cxn>
              </a:cxnLst>
              <a:rect l="0" t="0" r="0" b="0"/>
              <a:pathLst>
                <a:path w="88" h="44">
                  <a:moveTo>
                    <a:pt x="8" y="0"/>
                  </a:moveTo>
                  <a:lnTo>
                    <a:pt x="32" y="20"/>
                  </a:lnTo>
                  <a:lnTo>
                    <a:pt x="88" y="44"/>
                  </a:lnTo>
                  <a:lnTo>
                    <a:pt x="0" y="36"/>
                  </a:lnTo>
                  <a:lnTo>
                    <a:pt x="8" y="36"/>
                  </a:lnTo>
                  <a:lnTo>
                    <a:pt x="8" y="2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a:spLocks/>
            </p:cNvSpPr>
            <p:nvPr/>
          </p:nvSpPr>
          <p:spPr bwMode="auto">
            <a:xfrm>
              <a:off x="4108" y="96"/>
              <a:ext cx="180" cy="92"/>
            </a:xfrm>
            <a:custGeom>
              <a:avLst/>
              <a:gdLst/>
              <a:ahLst/>
              <a:cxnLst>
                <a:cxn ang="0">
                  <a:pos x="12" y="36"/>
                </a:cxn>
                <a:cxn ang="0">
                  <a:pos x="16" y="36"/>
                </a:cxn>
                <a:cxn ang="0">
                  <a:pos x="24" y="32"/>
                </a:cxn>
                <a:cxn ang="0">
                  <a:pos x="52" y="12"/>
                </a:cxn>
                <a:cxn ang="0">
                  <a:pos x="100" y="8"/>
                </a:cxn>
                <a:cxn ang="0">
                  <a:pos x="180" y="0"/>
                </a:cxn>
                <a:cxn ang="0">
                  <a:pos x="144" y="8"/>
                </a:cxn>
                <a:cxn ang="0">
                  <a:pos x="108" y="20"/>
                </a:cxn>
                <a:cxn ang="0">
                  <a:pos x="76" y="36"/>
                </a:cxn>
                <a:cxn ang="0">
                  <a:pos x="52" y="60"/>
                </a:cxn>
                <a:cxn ang="0">
                  <a:pos x="52" y="72"/>
                </a:cxn>
                <a:cxn ang="0">
                  <a:pos x="52" y="92"/>
                </a:cxn>
                <a:cxn ang="0">
                  <a:pos x="28" y="72"/>
                </a:cxn>
                <a:cxn ang="0">
                  <a:pos x="0" y="60"/>
                </a:cxn>
                <a:cxn ang="0">
                  <a:pos x="12" y="36"/>
                </a:cxn>
              </a:cxnLst>
              <a:rect l="0" t="0" r="0" b="0"/>
              <a:pathLst>
                <a:path w="180" h="92">
                  <a:moveTo>
                    <a:pt x="12" y="36"/>
                  </a:moveTo>
                  <a:lnTo>
                    <a:pt x="16" y="36"/>
                  </a:lnTo>
                  <a:lnTo>
                    <a:pt x="24" y="32"/>
                  </a:lnTo>
                  <a:lnTo>
                    <a:pt x="52" y="12"/>
                  </a:lnTo>
                  <a:lnTo>
                    <a:pt x="100" y="8"/>
                  </a:lnTo>
                  <a:lnTo>
                    <a:pt x="180" y="0"/>
                  </a:lnTo>
                  <a:lnTo>
                    <a:pt x="144" y="8"/>
                  </a:lnTo>
                  <a:lnTo>
                    <a:pt x="108" y="20"/>
                  </a:lnTo>
                  <a:lnTo>
                    <a:pt x="76" y="36"/>
                  </a:lnTo>
                  <a:lnTo>
                    <a:pt x="52" y="60"/>
                  </a:lnTo>
                  <a:lnTo>
                    <a:pt x="52" y="72"/>
                  </a:lnTo>
                  <a:lnTo>
                    <a:pt x="52" y="92"/>
                  </a:lnTo>
                  <a:lnTo>
                    <a:pt x="28" y="72"/>
                  </a:lnTo>
                  <a:lnTo>
                    <a:pt x="0" y="60"/>
                  </a:lnTo>
                  <a:lnTo>
                    <a:pt x="12"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a:spLocks/>
            </p:cNvSpPr>
            <p:nvPr/>
          </p:nvSpPr>
          <p:spPr bwMode="auto">
            <a:xfrm>
              <a:off x="4040" y="140"/>
              <a:ext cx="72" cy="12"/>
            </a:xfrm>
            <a:custGeom>
              <a:avLst/>
              <a:gdLst/>
              <a:ahLst/>
              <a:cxnLst>
                <a:cxn ang="0">
                  <a:pos x="8" y="0"/>
                </a:cxn>
                <a:cxn ang="0">
                  <a:pos x="72" y="0"/>
                </a:cxn>
                <a:cxn ang="0">
                  <a:pos x="60" y="12"/>
                </a:cxn>
                <a:cxn ang="0">
                  <a:pos x="0" y="0"/>
                </a:cxn>
                <a:cxn ang="0">
                  <a:pos x="8" y="0"/>
                </a:cxn>
              </a:cxnLst>
              <a:rect l="0" t="0" r="0" b="0"/>
              <a:pathLst>
                <a:path w="72" h="12">
                  <a:moveTo>
                    <a:pt x="8" y="0"/>
                  </a:moveTo>
                  <a:lnTo>
                    <a:pt x="72" y="0"/>
                  </a:lnTo>
                  <a:lnTo>
                    <a:pt x="60" y="12"/>
                  </a:lnTo>
                  <a:lnTo>
                    <a:pt x="0" y="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a:spLocks/>
            </p:cNvSpPr>
            <p:nvPr/>
          </p:nvSpPr>
          <p:spPr bwMode="auto">
            <a:xfrm>
              <a:off x="3056" y="264"/>
              <a:ext cx="152" cy="100"/>
            </a:xfrm>
            <a:custGeom>
              <a:avLst/>
              <a:gdLst/>
              <a:ahLst/>
              <a:cxnLst>
                <a:cxn ang="0">
                  <a:pos x="28" y="100"/>
                </a:cxn>
                <a:cxn ang="0">
                  <a:pos x="4" y="76"/>
                </a:cxn>
                <a:cxn ang="0">
                  <a:pos x="0" y="44"/>
                </a:cxn>
                <a:cxn ang="0">
                  <a:pos x="0" y="20"/>
                </a:cxn>
                <a:cxn ang="0">
                  <a:pos x="4" y="0"/>
                </a:cxn>
                <a:cxn ang="0">
                  <a:pos x="52" y="0"/>
                </a:cxn>
                <a:cxn ang="0">
                  <a:pos x="100" y="8"/>
                </a:cxn>
                <a:cxn ang="0">
                  <a:pos x="120" y="12"/>
                </a:cxn>
                <a:cxn ang="0">
                  <a:pos x="140" y="20"/>
                </a:cxn>
                <a:cxn ang="0">
                  <a:pos x="144" y="32"/>
                </a:cxn>
                <a:cxn ang="0">
                  <a:pos x="152" y="44"/>
                </a:cxn>
                <a:cxn ang="0">
                  <a:pos x="144" y="52"/>
                </a:cxn>
                <a:cxn ang="0">
                  <a:pos x="132" y="68"/>
                </a:cxn>
                <a:cxn ang="0">
                  <a:pos x="120" y="80"/>
                </a:cxn>
                <a:cxn ang="0">
                  <a:pos x="96" y="88"/>
                </a:cxn>
                <a:cxn ang="0">
                  <a:pos x="64" y="92"/>
                </a:cxn>
                <a:cxn ang="0">
                  <a:pos x="28" y="100"/>
                </a:cxn>
              </a:cxnLst>
              <a:rect l="0" t="0" r="0" b="0"/>
              <a:pathLst>
                <a:path w="152" h="100">
                  <a:moveTo>
                    <a:pt x="28" y="100"/>
                  </a:moveTo>
                  <a:lnTo>
                    <a:pt x="4" y="76"/>
                  </a:lnTo>
                  <a:lnTo>
                    <a:pt x="0" y="44"/>
                  </a:lnTo>
                  <a:lnTo>
                    <a:pt x="0" y="20"/>
                  </a:lnTo>
                  <a:lnTo>
                    <a:pt x="4" y="0"/>
                  </a:lnTo>
                  <a:lnTo>
                    <a:pt x="52" y="0"/>
                  </a:lnTo>
                  <a:lnTo>
                    <a:pt x="100" y="8"/>
                  </a:lnTo>
                  <a:lnTo>
                    <a:pt x="120" y="12"/>
                  </a:lnTo>
                  <a:lnTo>
                    <a:pt x="140" y="20"/>
                  </a:lnTo>
                  <a:lnTo>
                    <a:pt x="144" y="32"/>
                  </a:lnTo>
                  <a:lnTo>
                    <a:pt x="152" y="44"/>
                  </a:lnTo>
                  <a:lnTo>
                    <a:pt x="144" y="52"/>
                  </a:lnTo>
                  <a:lnTo>
                    <a:pt x="132" y="68"/>
                  </a:lnTo>
                  <a:lnTo>
                    <a:pt x="120" y="80"/>
                  </a:lnTo>
                  <a:lnTo>
                    <a:pt x="96" y="88"/>
                  </a:lnTo>
                  <a:lnTo>
                    <a:pt x="64" y="92"/>
                  </a:lnTo>
                  <a:lnTo>
                    <a:pt x="28"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a:spLocks/>
            </p:cNvSpPr>
            <p:nvPr/>
          </p:nvSpPr>
          <p:spPr bwMode="auto">
            <a:xfrm>
              <a:off x="3060" y="236"/>
              <a:ext cx="220" cy="144"/>
            </a:xfrm>
            <a:custGeom>
              <a:avLst/>
              <a:gdLst/>
              <a:ahLst/>
              <a:cxnLst>
                <a:cxn ang="0">
                  <a:pos x="48" y="144"/>
                </a:cxn>
                <a:cxn ang="0">
                  <a:pos x="24" y="128"/>
                </a:cxn>
                <a:cxn ang="0">
                  <a:pos x="60" y="128"/>
                </a:cxn>
                <a:cxn ang="0">
                  <a:pos x="96" y="120"/>
                </a:cxn>
                <a:cxn ang="0">
                  <a:pos x="116" y="108"/>
                </a:cxn>
                <a:cxn ang="0">
                  <a:pos x="136" y="104"/>
                </a:cxn>
                <a:cxn ang="0">
                  <a:pos x="148" y="80"/>
                </a:cxn>
                <a:cxn ang="0">
                  <a:pos x="148" y="72"/>
                </a:cxn>
                <a:cxn ang="0">
                  <a:pos x="148" y="56"/>
                </a:cxn>
                <a:cxn ang="0">
                  <a:pos x="140" y="48"/>
                </a:cxn>
                <a:cxn ang="0">
                  <a:pos x="120" y="36"/>
                </a:cxn>
                <a:cxn ang="0">
                  <a:pos x="104" y="28"/>
                </a:cxn>
                <a:cxn ang="0">
                  <a:pos x="56" y="24"/>
                </a:cxn>
                <a:cxn ang="0">
                  <a:pos x="0" y="24"/>
                </a:cxn>
                <a:cxn ang="0">
                  <a:pos x="8" y="0"/>
                </a:cxn>
                <a:cxn ang="0">
                  <a:pos x="8" y="4"/>
                </a:cxn>
                <a:cxn ang="0">
                  <a:pos x="84" y="0"/>
                </a:cxn>
                <a:cxn ang="0">
                  <a:pos x="148" y="4"/>
                </a:cxn>
                <a:cxn ang="0">
                  <a:pos x="176" y="16"/>
                </a:cxn>
                <a:cxn ang="0">
                  <a:pos x="200" y="28"/>
                </a:cxn>
                <a:cxn ang="0">
                  <a:pos x="212" y="40"/>
                </a:cxn>
                <a:cxn ang="0">
                  <a:pos x="220" y="60"/>
                </a:cxn>
                <a:cxn ang="0">
                  <a:pos x="220" y="72"/>
                </a:cxn>
                <a:cxn ang="0">
                  <a:pos x="208" y="96"/>
                </a:cxn>
                <a:cxn ang="0">
                  <a:pos x="200" y="108"/>
                </a:cxn>
                <a:cxn ang="0">
                  <a:pos x="184" y="120"/>
                </a:cxn>
                <a:cxn ang="0">
                  <a:pos x="160" y="132"/>
                </a:cxn>
                <a:cxn ang="0">
                  <a:pos x="136" y="140"/>
                </a:cxn>
                <a:cxn ang="0">
                  <a:pos x="96" y="144"/>
                </a:cxn>
                <a:cxn ang="0">
                  <a:pos x="48" y="144"/>
                </a:cxn>
              </a:cxnLst>
              <a:rect l="0" t="0" r="0" b="0"/>
              <a:pathLst>
                <a:path w="220" h="144">
                  <a:moveTo>
                    <a:pt x="48" y="144"/>
                  </a:moveTo>
                  <a:lnTo>
                    <a:pt x="24" y="128"/>
                  </a:lnTo>
                  <a:lnTo>
                    <a:pt x="60" y="128"/>
                  </a:lnTo>
                  <a:lnTo>
                    <a:pt x="96" y="120"/>
                  </a:lnTo>
                  <a:lnTo>
                    <a:pt x="116" y="108"/>
                  </a:lnTo>
                  <a:lnTo>
                    <a:pt x="136" y="104"/>
                  </a:lnTo>
                  <a:lnTo>
                    <a:pt x="148" y="80"/>
                  </a:lnTo>
                  <a:lnTo>
                    <a:pt x="148" y="72"/>
                  </a:lnTo>
                  <a:lnTo>
                    <a:pt x="148" y="56"/>
                  </a:lnTo>
                  <a:lnTo>
                    <a:pt x="140" y="48"/>
                  </a:lnTo>
                  <a:lnTo>
                    <a:pt x="120" y="36"/>
                  </a:lnTo>
                  <a:lnTo>
                    <a:pt x="104" y="28"/>
                  </a:lnTo>
                  <a:lnTo>
                    <a:pt x="56" y="24"/>
                  </a:lnTo>
                  <a:lnTo>
                    <a:pt x="0" y="24"/>
                  </a:lnTo>
                  <a:lnTo>
                    <a:pt x="8" y="0"/>
                  </a:lnTo>
                  <a:lnTo>
                    <a:pt x="8" y="4"/>
                  </a:lnTo>
                  <a:lnTo>
                    <a:pt x="84" y="0"/>
                  </a:lnTo>
                  <a:lnTo>
                    <a:pt x="148" y="4"/>
                  </a:lnTo>
                  <a:lnTo>
                    <a:pt x="176" y="16"/>
                  </a:lnTo>
                  <a:lnTo>
                    <a:pt x="200" y="28"/>
                  </a:lnTo>
                  <a:lnTo>
                    <a:pt x="212" y="40"/>
                  </a:lnTo>
                  <a:lnTo>
                    <a:pt x="220" y="60"/>
                  </a:lnTo>
                  <a:lnTo>
                    <a:pt x="220" y="72"/>
                  </a:lnTo>
                  <a:lnTo>
                    <a:pt x="208" y="96"/>
                  </a:lnTo>
                  <a:lnTo>
                    <a:pt x="200" y="108"/>
                  </a:lnTo>
                  <a:lnTo>
                    <a:pt x="184" y="120"/>
                  </a:lnTo>
                  <a:lnTo>
                    <a:pt x="160" y="132"/>
                  </a:lnTo>
                  <a:lnTo>
                    <a:pt x="136" y="140"/>
                  </a:lnTo>
                  <a:lnTo>
                    <a:pt x="96" y="144"/>
                  </a:lnTo>
                  <a:lnTo>
                    <a:pt x="48" y="1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a:spLocks/>
            </p:cNvSpPr>
            <p:nvPr/>
          </p:nvSpPr>
          <p:spPr bwMode="auto">
            <a:xfrm>
              <a:off x="3068" y="224"/>
              <a:ext cx="284" cy="180"/>
            </a:xfrm>
            <a:custGeom>
              <a:avLst/>
              <a:gdLst/>
              <a:ahLst/>
              <a:cxnLst>
                <a:cxn ang="0">
                  <a:pos x="72" y="180"/>
                </a:cxn>
                <a:cxn ang="0">
                  <a:pos x="52" y="168"/>
                </a:cxn>
                <a:cxn ang="0">
                  <a:pos x="40" y="164"/>
                </a:cxn>
                <a:cxn ang="0">
                  <a:pos x="128" y="156"/>
                </a:cxn>
                <a:cxn ang="0">
                  <a:pos x="156" y="152"/>
                </a:cxn>
                <a:cxn ang="0">
                  <a:pos x="176" y="140"/>
                </a:cxn>
                <a:cxn ang="0">
                  <a:pos x="192" y="128"/>
                </a:cxn>
                <a:cxn ang="0">
                  <a:pos x="204" y="108"/>
                </a:cxn>
                <a:cxn ang="0">
                  <a:pos x="212" y="84"/>
                </a:cxn>
                <a:cxn ang="0">
                  <a:pos x="216" y="72"/>
                </a:cxn>
                <a:cxn ang="0">
                  <a:pos x="212" y="52"/>
                </a:cxn>
                <a:cxn ang="0">
                  <a:pos x="192" y="36"/>
                </a:cxn>
                <a:cxn ang="0">
                  <a:pos x="176" y="24"/>
                </a:cxn>
                <a:cxn ang="0">
                  <a:pos x="144" y="16"/>
                </a:cxn>
                <a:cxn ang="0">
                  <a:pos x="84" y="12"/>
                </a:cxn>
                <a:cxn ang="0">
                  <a:pos x="0" y="12"/>
                </a:cxn>
                <a:cxn ang="0">
                  <a:pos x="0" y="12"/>
                </a:cxn>
                <a:cxn ang="0">
                  <a:pos x="4" y="12"/>
                </a:cxn>
                <a:cxn ang="0">
                  <a:pos x="40" y="4"/>
                </a:cxn>
                <a:cxn ang="0">
                  <a:pos x="120" y="0"/>
                </a:cxn>
                <a:cxn ang="0">
                  <a:pos x="168" y="4"/>
                </a:cxn>
                <a:cxn ang="0">
                  <a:pos x="212" y="12"/>
                </a:cxn>
                <a:cxn ang="0">
                  <a:pos x="248" y="24"/>
                </a:cxn>
                <a:cxn ang="0">
                  <a:pos x="276" y="52"/>
                </a:cxn>
                <a:cxn ang="0">
                  <a:pos x="284" y="60"/>
                </a:cxn>
                <a:cxn ang="0">
                  <a:pos x="276" y="92"/>
                </a:cxn>
                <a:cxn ang="0">
                  <a:pos x="272" y="108"/>
                </a:cxn>
                <a:cxn ang="0">
                  <a:pos x="252" y="128"/>
                </a:cxn>
                <a:cxn ang="0">
                  <a:pos x="224" y="140"/>
                </a:cxn>
                <a:cxn ang="0">
                  <a:pos x="192" y="156"/>
                </a:cxn>
                <a:cxn ang="0">
                  <a:pos x="144" y="168"/>
                </a:cxn>
                <a:cxn ang="0">
                  <a:pos x="108" y="176"/>
                </a:cxn>
                <a:cxn ang="0">
                  <a:pos x="72" y="180"/>
                </a:cxn>
              </a:cxnLst>
              <a:rect l="0" t="0" r="0" b="0"/>
              <a:pathLst>
                <a:path w="284" h="180">
                  <a:moveTo>
                    <a:pt x="72" y="180"/>
                  </a:moveTo>
                  <a:lnTo>
                    <a:pt x="52" y="168"/>
                  </a:lnTo>
                  <a:lnTo>
                    <a:pt x="40" y="164"/>
                  </a:lnTo>
                  <a:lnTo>
                    <a:pt x="128" y="156"/>
                  </a:lnTo>
                  <a:lnTo>
                    <a:pt x="156" y="152"/>
                  </a:lnTo>
                  <a:lnTo>
                    <a:pt x="176" y="140"/>
                  </a:lnTo>
                  <a:lnTo>
                    <a:pt x="192" y="128"/>
                  </a:lnTo>
                  <a:lnTo>
                    <a:pt x="204" y="108"/>
                  </a:lnTo>
                  <a:lnTo>
                    <a:pt x="212" y="84"/>
                  </a:lnTo>
                  <a:lnTo>
                    <a:pt x="216" y="72"/>
                  </a:lnTo>
                  <a:lnTo>
                    <a:pt x="212" y="52"/>
                  </a:lnTo>
                  <a:lnTo>
                    <a:pt x="192" y="36"/>
                  </a:lnTo>
                  <a:lnTo>
                    <a:pt x="176" y="24"/>
                  </a:lnTo>
                  <a:lnTo>
                    <a:pt x="144" y="16"/>
                  </a:lnTo>
                  <a:lnTo>
                    <a:pt x="84" y="12"/>
                  </a:lnTo>
                  <a:lnTo>
                    <a:pt x="0" y="12"/>
                  </a:lnTo>
                  <a:lnTo>
                    <a:pt x="0" y="12"/>
                  </a:lnTo>
                  <a:lnTo>
                    <a:pt x="4" y="12"/>
                  </a:lnTo>
                  <a:lnTo>
                    <a:pt x="40" y="4"/>
                  </a:lnTo>
                  <a:lnTo>
                    <a:pt x="120" y="0"/>
                  </a:lnTo>
                  <a:lnTo>
                    <a:pt x="168" y="4"/>
                  </a:lnTo>
                  <a:lnTo>
                    <a:pt x="212" y="12"/>
                  </a:lnTo>
                  <a:lnTo>
                    <a:pt x="248" y="24"/>
                  </a:lnTo>
                  <a:lnTo>
                    <a:pt x="276" y="52"/>
                  </a:lnTo>
                  <a:lnTo>
                    <a:pt x="284" y="60"/>
                  </a:lnTo>
                  <a:lnTo>
                    <a:pt x="276" y="92"/>
                  </a:lnTo>
                  <a:lnTo>
                    <a:pt x="272" y="108"/>
                  </a:lnTo>
                  <a:lnTo>
                    <a:pt x="252" y="128"/>
                  </a:lnTo>
                  <a:lnTo>
                    <a:pt x="224" y="140"/>
                  </a:lnTo>
                  <a:lnTo>
                    <a:pt x="192" y="156"/>
                  </a:lnTo>
                  <a:lnTo>
                    <a:pt x="144" y="168"/>
                  </a:lnTo>
                  <a:lnTo>
                    <a:pt x="108" y="176"/>
                  </a:lnTo>
                  <a:lnTo>
                    <a:pt x="72"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a:spLocks/>
            </p:cNvSpPr>
            <p:nvPr/>
          </p:nvSpPr>
          <p:spPr bwMode="auto">
            <a:xfrm>
              <a:off x="3072" y="212"/>
              <a:ext cx="356" cy="216"/>
            </a:xfrm>
            <a:custGeom>
              <a:avLst/>
              <a:gdLst/>
              <a:ahLst/>
              <a:cxnLst>
                <a:cxn ang="0">
                  <a:pos x="80" y="192"/>
                </a:cxn>
                <a:cxn ang="0">
                  <a:pos x="108" y="192"/>
                </a:cxn>
                <a:cxn ang="0">
                  <a:pos x="148" y="180"/>
                </a:cxn>
                <a:cxn ang="0">
                  <a:pos x="188" y="168"/>
                </a:cxn>
                <a:cxn ang="0">
                  <a:pos x="224" y="156"/>
                </a:cxn>
                <a:cxn ang="0">
                  <a:pos x="248" y="140"/>
                </a:cxn>
                <a:cxn ang="0">
                  <a:pos x="268" y="120"/>
                </a:cxn>
                <a:cxn ang="0">
                  <a:pos x="280" y="104"/>
                </a:cxn>
                <a:cxn ang="0">
                  <a:pos x="284" y="84"/>
                </a:cxn>
                <a:cxn ang="0">
                  <a:pos x="280" y="72"/>
                </a:cxn>
                <a:cxn ang="0">
                  <a:pos x="280" y="60"/>
                </a:cxn>
                <a:cxn ang="0">
                  <a:pos x="248" y="36"/>
                </a:cxn>
                <a:cxn ang="0">
                  <a:pos x="212" y="24"/>
                </a:cxn>
                <a:cxn ang="0">
                  <a:pos x="172" y="12"/>
                </a:cxn>
                <a:cxn ang="0">
                  <a:pos x="128" y="12"/>
                </a:cxn>
                <a:cxn ang="0">
                  <a:pos x="44" y="12"/>
                </a:cxn>
                <a:cxn ang="0">
                  <a:pos x="0" y="24"/>
                </a:cxn>
                <a:cxn ang="0">
                  <a:pos x="48" y="12"/>
                </a:cxn>
                <a:cxn ang="0">
                  <a:pos x="152" y="0"/>
                </a:cxn>
                <a:cxn ang="0">
                  <a:pos x="212" y="0"/>
                </a:cxn>
                <a:cxn ang="0">
                  <a:pos x="268" y="4"/>
                </a:cxn>
                <a:cxn ang="0">
                  <a:pos x="316" y="24"/>
                </a:cxn>
                <a:cxn ang="0">
                  <a:pos x="332" y="28"/>
                </a:cxn>
                <a:cxn ang="0">
                  <a:pos x="352" y="48"/>
                </a:cxn>
                <a:cxn ang="0">
                  <a:pos x="356" y="64"/>
                </a:cxn>
                <a:cxn ang="0">
                  <a:pos x="356" y="92"/>
                </a:cxn>
                <a:cxn ang="0">
                  <a:pos x="352" y="108"/>
                </a:cxn>
                <a:cxn ang="0">
                  <a:pos x="332" y="132"/>
                </a:cxn>
                <a:cxn ang="0">
                  <a:pos x="316" y="152"/>
                </a:cxn>
                <a:cxn ang="0">
                  <a:pos x="284" y="168"/>
                </a:cxn>
                <a:cxn ang="0">
                  <a:pos x="248" y="188"/>
                </a:cxn>
                <a:cxn ang="0">
                  <a:pos x="200" y="200"/>
                </a:cxn>
                <a:cxn ang="0">
                  <a:pos x="124" y="216"/>
                </a:cxn>
                <a:cxn ang="0">
                  <a:pos x="80" y="192"/>
                </a:cxn>
              </a:cxnLst>
              <a:rect l="0" t="0" r="0" b="0"/>
              <a:pathLst>
                <a:path w="356" h="216">
                  <a:moveTo>
                    <a:pt x="80" y="192"/>
                  </a:moveTo>
                  <a:lnTo>
                    <a:pt x="108" y="192"/>
                  </a:lnTo>
                  <a:lnTo>
                    <a:pt x="148" y="180"/>
                  </a:lnTo>
                  <a:lnTo>
                    <a:pt x="188" y="168"/>
                  </a:lnTo>
                  <a:lnTo>
                    <a:pt x="224" y="156"/>
                  </a:lnTo>
                  <a:lnTo>
                    <a:pt x="248" y="140"/>
                  </a:lnTo>
                  <a:lnTo>
                    <a:pt x="268" y="120"/>
                  </a:lnTo>
                  <a:lnTo>
                    <a:pt x="280" y="104"/>
                  </a:lnTo>
                  <a:lnTo>
                    <a:pt x="284" y="84"/>
                  </a:lnTo>
                  <a:lnTo>
                    <a:pt x="280" y="72"/>
                  </a:lnTo>
                  <a:lnTo>
                    <a:pt x="280" y="60"/>
                  </a:lnTo>
                  <a:lnTo>
                    <a:pt x="248" y="36"/>
                  </a:lnTo>
                  <a:lnTo>
                    <a:pt x="212" y="24"/>
                  </a:lnTo>
                  <a:lnTo>
                    <a:pt x="172" y="12"/>
                  </a:lnTo>
                  <a:lnTo>
                    <a:pt x="128" y="12"/>
                  </a:lnTo>
                  <a:lnTo>
                    <a:pt x="44" y="12"/>
                  </a:lnTo>
                  <a:lnTo>
                    <a:pt x="0" y="24"/>
                  </a:lnTo>
                  <a:lnTo>
                    <a:pt x="48" y="12"/>
                  </a:lnTo>
                  <a:lnTo>
                    <a:pt x="152" y="0"/>
                  </a:lnTo>
                  <a:lnTo>
                    <a:pt x="212" y="0"/>
                  </a:lnTo>
                  <a:lnTo>
                    <a:pt x="268" y="4"/>
                  </a:lnTo>
                  <a:lnTo>
                    <a:pt x="316" y="24"/>
                  </a:lnTo>
                  <a:lnTo>
                    <a:pt x="332" y="28"/>
                  </a:lnTo>
                  <a:lnTo>
                    <a:pt x="352" y="48"/>
                  </a:lnTo>
                  <a:lnTo>
                    <a:pt x="356" y="64"/>
                  </a:lnTo>
                  <a:lnTo>
                    <a:pt x="356" y="92"/>
                  </a:lnTo>
                  <a:lnTo>
                    <a:pt x="352" y="108"/>
                  </a:lnTo>
                  <a:lnTo>
                    <a:pt x="332" y="132"/>
                  </a:lnTo>
                  <a:lnTo>
                    <a:pt x="316" y="152"/>
                  </a:lnTo>
                  <a:lnTo>
                    <a:pt x="284" y="168"/>
                  </a:lnTo>
                  <a:lnTo>
                    <a:pt x="248" y="188"/>
                  </a:lnTo>
                  <a:lnTo>
                    <a:pt x="200" y="200"/>
                  </a:lnTo>
                  <a:lnTo>
                    <a:pt x="124" y="216"/>
                  </a:lnTo>
                  <a:lnTo>
                    <a:pt x="80" y="19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a:spLocks/>
            </p:cNvSpPr>
            <p:nvPr/>
          </p:nvSpPr>
          <p:spPr bwMode="auto">
            <a:xfrm>
              <a:off x="3208" y="200"/>
              <a:ext cx="324" cy="236"/>
            </a:xfrm>
            <a:custGeom>
              <a:avLst/>
              <a:gdLst/>
              <a:ahLst/>
              <a:cxnLst>
                <a:cxn ang="0">
                  <a:pos x="0" y="228"/>
                </a:cxn>
                <a:cxn ang="0">
                  <a:pos x="72" y="212"/>
                </a:cxn>
                <a:cxn ang="0">
                  <a:pos x="112" y="200"/>
                </a:cxn>
                <a:cxn ang="0">
                  <a:pos x="148" y="188"/>
                </a:cxn>
                <a:cxn ang="0">
                  <a:pos x="180" y="168"/>
                </a:cxn>
                <a:cxn ang="0">
                  <a:pos x="204" y="152"/>
                </a:cxn>
                <a:cxn ang="0">
                  <a:pos x="216" y="128"/>
                </a:cxn>
                <a:cxn ang="0">
                  <a:pos x="220" y="104"/>
                </a:cxn>
                <a:cxn ang="0">
                  <a:pos x="220" y="76"/>
                </a:cxn>
                <a:cxn ang="0">
                  <a:pos x="220" y="60"/>
                </a:cxn>
                <a:cxn ang="0">
                  <a:pos x="192" y="36"/>
                </a:cxn>
                <a:cxn ang="0">
                  <a:pos x="160" y="24"/>
                </a:cxn>
                <a:cxn ang="0">
                  <a:pos x="124" y="12"/>
                </a:cxn>
                <a:cxn ang="0">
                  <a:pos x="84" y="4"/>
                </a:cxn>
                <a:cxn ang="0">
                  <a:pos x="132" y="0"/>
                </a:cxn>
                <a:cxn ang="0">
                  <a:pos x="204" y="4"/>
                </a:cxn>
                <a:cxn ang="0">
                  <a:pos x="252" y="16"/>
                </a:cxn>
                <a:cxn ang="0">
                  <a:pos x="288" y="36"/>
                </a:cxn>
                <a:cxn ang="0">
                  <a:pos x="308" y="48"/>
                </a:cxn>
                <a:cxn ang="0">
                  <a:pos x="320" y="64"/>
                </a:cxn>
                <a:cxn ang="0">
                  <a:pos x="324" y="84"/>
                </a:cxn>
                <a:cxn ang="0">
                  <a:pos x="324" y="96"/>
                </a:cxn>
                <a:cxn ang="0">
                  <a:pos x="320" y="116"/>
                </a:cxn>
                <a:cxn ang="0">
                  <a:pos x="308" y="132"/>
                </a:cxn>
                <a:cxn ang="0">
                  <a:pos x="272" y="156"/>
                </a:cxn>
                <a:cxn ang="0">
                  <a:pos x="220" y="180"/>
                </a:cxn>
                <a:cxn ang="0">
                  <a:pos x="160" y="200"/>
                </a:cxn>
                <a:cxn ang="0">
                  <a:pos x="60" y="224"/>
                </a:cxn>
                <a:cxn ang="0">
                  <a:pos x="12" y="228"/>
                </a:cxn>
                <a:cxn ang="0">
                  <a:pos x="12" y="236"/>
                </a:cxn>
                <a:cxn ang="0">
                  <a:pos x="0" y="228"/>
                </a:cxn>
              </a:cxnLst>
              <a:rect l="0" t="0" r="0" b="0"/>
              <a:pathLst>
                <a:path w="324" h="236">
                  <a:moveTo>
                    <a:pt x="0" y="228"/>
                  </a:moveTo>
                  <a:lnTo>
                    <a:pt x="72" y="212"/>
                  </a:lnTo>
                  <a:lnTo>
                    <a:pt x="112" y="200"/>
                  </a:lnTo>
                  <a:lnTo>
                    <a:pt x="148" y="188"/>
                  </a:lnTo>
                  <a:lnTo>
                    <a:pt x="180" y="168"/>
                  </a:lnTo>
                  <a:lnTo>
                    <a:pt x="204" y="152"/>
                  </a:lnTo>
                  <a:lnTo>
                    <a:pt x="216" y="128"/>
                  </a:lnTo>
                  <a:lnTo>
                    <a:pt x="220" y="104"/>
                  </a:lnTo>
                  <a:lnTo>
                    <a:pt x="220" y="76"/>
                  </a:lnTo>
                  <a:lnTo>
                    <a:pt x="220" y="60"/>
                  </a:lnTo>
                  <a:lnTo>
                    <a:pt x="192" y="36"/>
                  </a:lnTo>
                  <a:lnTo>
                    <a:pt x="160" y="24"/>
                  </a:lnTo>
                  <a:lnTo>
                    <a:pt x="124" y="12"/>
                  </a:lnTo>
                  <a:lnTo>
                    <a:pt x="84" y="4"/>
                  </a:lnTo>
                  <a:lnTo>
                    <a:pt x="132" y="0"/>
                  </a:lnTo>
                  <a:lnTo>
                    <a:pt x="204" y="4"/>
                  </a:lnTo>
                  <a:lnTo>
                    <a:pt x="252" y="16"/>
                  </a:lnTo>
                  <a:lnTo>
                    <a:pt x="288" y="36"/>
                  </a:lnTo>
                  <a:lnTo>
                    <a:pt x="308" y="48"/>
                  </a:lnTo>
                  <a:lnTo>
                    <a:pt x="320" y="64"/>
                  </a:lnTo>
                  <a:lnTo>
                    <a:pt x="324" y="84"/>
                  </a:lnTo>
                  <a:lnTo>
                    <a:pt x="324" y="96"/>
                  </a:lnTo>
                  <a:lnTo>
                    <a:pt x="320" y="116"/>
                  </a:lnTo>
                  <a:lnTo>
                    <a:pt x="308" y="132"/>
                  </a:lnTo>
                  <a:lnTo>
                    <a:pt x="272" y="156"/>
                  </a:lnTo>
                  <a:lnTo>
                    <a:pt x="220" y="180"/>
                  </a:lnTo>
                  <a:lnTo>
                    <a:pt x="160" y="200"/>
                  </a:lnTo>
                  <a:lnTo>
                    <a:pt x="60" y="224"/>
                  </a:lnTo>
                  <a:lnTo>
                    <a:pt x="12" y="228"/>
                  </a:lnTo>
                  <a:lnTo>
                    <a:pt x="12" y="236"/>
                  </a:lnTo>
                  <a:lnTo>
                    <a:pt x="0" y="2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a:spLocks/>
            </p:cNvSpPr>
            <p:nvPr/>
          </p:nvSpPr>
          <p:spPr bwMode="auto">
            <a:xfrm>
              <a:off x="3220" y="168"/>
              <a:ext cx="440" cy="284"/>
            </a:xfrm>
            <a:custGeom>
              <a:avLst/>
              <a:gdLst/>
              <a:ahLst/>
              <a:cxnLst>
                <a:cxn ang="0">
                  <a:pos x="0" y="268"/>
                </a:cxn>
                <a:cxn ang="0">
                  <a:pos x="64" y="256"/>
                </a:cxn>
                <a:cxn ang="0">
                  <a:pos x="168" y="232"/>
                </a:cxn>
                <a:cxn ang="0">
                  <a:pos x="220" y="212"/>
                </a:cxn>
                <a:cxn ang="0">
                  <a:pos x="272" y="188"/>
                </a:cxn>
                <a:cxn ang="0">
                  <a:pos x="300" y="164"/>
                </a:cxn>
                <a:cxn ang="0">
                  <a:pos x="312" y="148"/>
                </a:cxn>
                <a:cxn ang="0">
                  <a:pos x="320" y="128"/>
                </a:cxn>
                <a:cxn ang="0">
                  <a:pos x="320" y="116"/>
                </a:cxn>
                <a:cxn ang="0">
                  <a:pos x="312" y="96"/>
                </a:cxn>
                <a:cxn ang="0">
                  <a:pos x="300" y="72"/>
                </a:cxn>
                <a:cxn ang="0">
                  <a:pos x="272" y="56"/>
                </a:cxn>
                <a:cxn ang="0">
                  <a:pos x="236" y="44"/>
                </a:cxn>
                <a:cxn ang="0">
                  <a:pos x="180" y="32"/>
                </a:cxn>
                <a:cxn ang="0">
                  <a:pos x="120" y="24"/>
                </a:cxn>
                <a:cxn ang="0">
                  <a:pos x="84" y="32"/>
                </a:cxn>
                <a:cxn ang="0">
                  <a:pos x="156" y="8"/>
                </a:cxn>
                <a:cxn ang="0">
                  <a:pos x="208" y="0"/>
                </a:cxn>
                <a:cxn ang="0">
                  <a:pos x="272" y="0"/>
                </a:cxn>
                <a:cxn ang="0">
                  <a:pos x="272" y="8"/>
                </a:cxn>
                <a:cxn ang="0">
                  <a:pos x="272" y="0"/>
                </a:cxn>
                <a:cxn ang="0">
                  <a:pos x="324" y="12"/>
                </a:cxn>
                <a:cxn ang="0">
                  <a:pos x="380" y="36"/>
                </a:cxn>
                <a:cxn ang="0">
                  <a:pos x="408" y="56"/>
                </a:cxn>
                <a:cxn ang="0">
                  <a:pos x="428" y="68"/>
                </a:cxn>
                <a:cxn ang="0">
                  <a:pos x="440" y="92"/>
                </a:cxn>
                <a:cxn ang="0">
                  <a:pos x="432" y="116"/>
                </a:cxn>
                <a:cxn ang="0">
                  <a:pos x="420" y="148"/>
                </a:cxn>
                <a:cxn ang="0">
                  <a:pos x="392" y="176"/>
                </a:cxn>
                <a:cxn ang="0">
                  <a:pos x="348" y="208"/>
                </a:cxn>
                <a:cxn ang="0">
                  <a:pos x="252" y="236"/>
                </a:cxn>
                <a:cxn ang="0">
                  <a:pos x="160" y="268"/>
                </a:cxn>
                <a:cxn ang="0">
                  <a:pos x="72" y="284"/>
                </a:cxn>
                <a:cxn ang="0">
                  <a:pos x="0" y="268"/>
                </a:cxn>
              </a:cxnLst>
              <a:rect l="0" t="0" r="0" b="0"/>
              <a:pathLst>
                <a:path w="440" h="284">
                  <a:moveTo>
                    <a:pt x="0" y="268"/>
                  </a:moveTo>
                  <a:lnTo>
                    <a:pt x="64" y="256"/>
                  </a:lnTo>
                  <a:lnTo>
                    <a:pt x="168" y="232"/>
                  </a:lnTo>
                  <a:lnTo>
                    <a:pt x="220" y="212"/>
                  </a:lnTo>
                  <a:lnTo>
                    <a:pt x="272" y="188"/>
                  </a:lnTo>
                  <a:lnTo>
                    <a:pt x="300" y="164"/>
                  </a:lnTo>
                  <a:lnTo>
                    <a:pt x="312" y="148"/>
                  </a:lnTo>
                  <a:lnTo>
                    <a:pt x="320" y="128"/>
                  </a:lnTo>
                  <a:lnTo>
                    <a:pt x="320" y="116"/>
                  </a:lnTo>
                  <a:lnTo>
                    <a:pt x="312" y="96"/>
                  </a:lnTo>
                  <a:lnTo>
                    <a:pt x="300" y="72"/>
                  </a:lnTo>
                  <a:lnTo>
                    <a:pt x="272" y="56"/>
                  </a:lnTo>
                  <a:lnTo>
                    <a:pt x="236" y="44"/>
                  </a:lnTo>
                  <a:lnTo>
                    <a:pt x="180" y="32"/>
                  </a:lnTo>
                  <a:lnTo>
                    <a:pt x="120" y="24"/>
                  </a:lnTo>
                  <a:lnTo>
                    <a:pt x="84" y="32"/>
                  </a:lnTo>
                  <a:lnTo>
                    <a:pt x="156" y="8"/>
                  </a:lnTo>
                  <a:lnTo>
                    <a:pt x="208" y="0"/>
                  </a:lnTo>
                  <a:lnTo>
                    <a:pt x="272" y="0"/>
                  </a:lnTo>
                  <a:lnTo>
                    <a:pt x="272" y="8"/>
                  </a:lnTo>
                  <a:lnTo>
                    <a:pt x="272" y="0"/>
                  </a:lnTo>
                  <a:lnTo>
                    <a:pt x="324" y="12"/>
                  </a:lnTo>
                  <a:lnTo>
                    <a:pt x="380" y="36"/>
                  </a:lnTo>
                  <a:lnTo>
                    <a:pt x="408" y="56"/>
                  </a:lnTo>
                  <a:lnTo>
                    <a:pt x="428" y="68"/>
                  </a:lnTo>
                  <a:lnTo>
                    <a:pt x="440" y="92"/>
                  </a:lnTo>
                  <a:lnTo>
                    <a:pt x="432" y="116"/>
                  </a:lnTo>
                  <a:lnTo>
                    <a:pt x="420" y="148"/>
                  </a:lnTo>
                  <a:lnTo>
                    <a:pt x="392" y="176"/>
                  </a:lnTo>
                  <a:lnTo>
                    <a:pt x="348" y="208"/>
                  </a:lnTo>
                  <a:lnTo>
                    <a:pt x="252" y="236"/>
                  </a:lnTo>
                  <a:lnTo>
                    <a:pt x="160" y="268"/>
                  </a:lnTo>
                  <a:lnTo>
                    <a:pt x="72" y="284"/>
                  </a:lnTo>
                  <a:lnTo>
                    <a:pt x="0" y="2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dirty="0"/>
            </a:p>
          </p:txBody>
        </p:sp>
        <p:sp>
          <p:nvSpPr>
            <p:cNvPr id="58" name="図形 57"/>
            <p:cNvSpPr>
              <a:spLocks/>
            </p:cNvSpPr>
            <p:nvPr/>
          </p:nvSpPr>
          <p:spPr bwMode="auto">
            <a:xfrm>
              <a:off x="3304" y="176"/>
              <a:ext cx="452" cy="284"/>
            </a:xfrm>
            <a:custGeom>
              <a:avLst/>
              <a:gdLst/>
              <a:ahLst/>
              <a:cxnLst>
                <a:cxn ang="0">
                  <a:pos x="0" y="276"/>
                </a:cxn>
                <a:cxn ang="0">
                  <a:pos x="88" y="260"/>
                </a:cxn>
                <a:cxn ang="0">
                  <a:pos x="176" y="236"/>
                </a:cxn>
                <a:cxn ang="0">
                  <a:pos x="272" y="200"/>
                </a:cxn>
                <a:cxn ang="0">
                  <a:pos x="312" y="168"/>
                </a:cxn>
                <a:cxn ang="0">
                  <a:pos x="336" y="140"/>
                </a:cxn>
                <a:cxn ang="0">
                  <a:pos x="356" y="108"/>
                </a:cxn>
                <a:cxn ang="0">
                  <a:pos x="356" y="84"/>
                </a:cxn>
                <a:cxn ang="0">
                  <a:pos x="344" y="60"/>
                </a:cxn>
                <a:cxn ang="0">
                  <a:pos x="324" y="40"/>
                </a:cxn>
                <a:cxn ang="0">
                  <a:pos x="296" y="28"/>
                </a:cxn>
                <a:cxn ang="0">
                  <a:pos x="272" y="12"/>
                </a:cxn>
                <a:cxn ang="0">
                  <a:pos x="240" y="0"/>
                </a:cxn>
                <a:cxn ang="0">
                  <a:pos x="276" y="0"/>
                </a:cxn>
                <a:cxn ang="0">
                  <a:pos x="324" y="4"/>
                </a:cxn>
                <a:cxn ang="0">
                  <a:pos x="380" y="24"/>
                </a:cxn>
                <a:cxn ang="0">
                  <a:pos x="404" y="36"/>
                </a:cxn>
                <a:cxn ang="0">
                  <a:pos x="428" y="52"/>
                </a:cxn>
                <a:cxn ang="0">
                  <a:pos x="448" y="76"/>
                </a:cxn>
                <a:cxn ang="0">
                  <a:pos x="452" y="116"/>
                </a:cxn>
                <a:cxn ang="0">
                  <a:pos x="448" y="128"/>
                </a:cxn>
                <a:cxn ang="0">
                  <a:pos x="428" y="152"/>
                </a:cxn>
                <a:cxn ang="0">
                  <a:pos x="412" y="168"/>
                </a:cxn>
                <a:cxn ang="0">
                  <a:pos x="372" y="188"/>
                </a:cxn>
                <a:cxn ang="0">
                  <a:pos x="332" y="204"/>
                </a:cxn>
                <a:cxn ang="0">
                  <a:pos x="264" y="228"/>
                </a:cxn>
                <a:cxn ang="0">
                  <a:pos x="176" y="252"/>
                </a:cxn>
                <a:cxn ang="0">
                  <a:pos x="100" y="272"/>
                </a:cxn>
                <a:cxn ang="0">
                  <a:pos x="40" y="284"/>
                </a:cxn>
                <a:cxn ang="0">
                  <a:pos x="0" y="276"/>
                </a:cxn>
              </a:cxnLst>
              <a:rect l="0" t="0" r="0" b="0"/>
              <a:pathLst>
                <a:path w="452" h="284">
                  <a:moveTo>
                    <a:pt x="0" y="276"/>
                  </a:moveTo>
                  <a:lnTo>
                    <a:pt x="88" y="260"/>
                  </a:lnTo>
                  <a:lnTo>
                    <a:pt x="176" y="236"/>
                  </a:lnTo>
                  <a:lnTo>
                    <a:pt x="272" y="200"/>
                  </a:lnTo>
                  <a:lnTo>
                    <a:pt x="312" y="168"/>
                  </a:lnTo>
                  <a:lnTo>
                    <a:pt x="336" y="140"/>
                  </a:lnTo>
                  <a:lnTo>
                    <a:pt x="356" y="108"/>
                  </a:lnTo>
                  <a:lnTo>
                    <a:pt x="356" y="84"/>
                  </a:lnTo>
                  <a:lnTo>
                    <a:pt x="344" y="60"/>
                  </a:lnTo>
                  <a:lnTo>
                    <a:pt x="324" y="40"/>
                  </a:lnTo>
                  <a:lnTo>
                    <a:pt x="296" y="28"/>
                  </a:lnTo>
                  <a:lnTo>
                    <a:pt x="272" y="12"/>
                  </a:lnTo>
                  <a:lnTo>
                    <a:pt x="240" y="0"/>
                  </a:lnTo>
                  <a:lnTo>
                    <a:pt x="276" y="0"/>
                  </a:lnTo>
                  <a:lnTo>
                    <a:pt x="324" y="4"/>
                  </a:lnTo>
                  <a:lnTo>
                    <a:pt x="380" y="24"/>
                  </a:lnTo>
                  <a:lnTo>
                    <a:pt x="404" y="36"/>
                  </a:lnTo>
                  <a:lnTo>
                    <a:pt x="428" y="52"/>
                  </a:lnTo>
                  <a:lnTo>
                    <a:pt x="448" y="76"/>
                  </a:lnTo>
                  <a:lnTo>
                    <a:pt x="452" y="116"/>
                  </a:lnTo>
                  <a:lnTo>
                    <a:pt x="448" y="128"/>
                  </a:lnTo>
                  <a:lnTo>
                    <a:pt x="428" y="152"/>
                  </a:lnTo>
                  <a:lnTo>
                    <a:pt x="412" y="168"/>
                  </a:lnTo>
                  <a:lnTo>
                    <a:pt x="372" y="188"/>
                  </a:lnTo>
                  <a:lnTo>
                    <a:pt x="332" y="204"/>
                  </a:lnTo>
                  <a:lnTo>
                    <a:pt x="264" y="228"/>
                  </a:lnTo>
                  <a:lnTo>
                    <a:pt x="176" y="252"/>
                  </a:lnTo>
                  <a:lnTo>
                    <a:pt x="100" y="272"/>
                  </a:lnTo>
                  <a:lnTo>
                    <a:pt x="40" y="284"/>
                  </a:lnTo>
                  <a:lnTo>
                    <a:pt x="0"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a:spLocks/>
            </p:cNvSpPr>
            <p:nvPr/>
          </p:nvSpPr>
          <p:spPr bwMode="auto">
            <a:xfrm>
              <a:off x="3344" y="204"/>
              <a:ext cx="480" cy="260"/>
            </a:xfrm>
            <a:custGeom>
              <a:avLst/>
              <a:gdLst/>
              <a:ahLst/>
              <a:cxnLst>
                <a:cxn ang="0">
                  <a:pos x="236" y="220"/>
                </a:cxn>
                <a:cxn ang="0">
                  <a:pos x="196" y="236"/>
                </a:cxn>
                <a:cxn ang="0">
                  <a:pos x="152" y="248"/>
                </a:cxn>
                <a:cxn ang="0">
                  <a:pos x="104" y="256"/>
                </a:cxn>
                <a:cxn ang="0">
                  <a:pos x="48" y="260"/>
                </a:cxn>
                <a:cxn ang="0">
                  <a:pos x="0" y="256"/>
                </a:cxn>
                <a:cxn ang="0">
                  <a:pos x="60" y="248"/>
                </a:cxn>
                <a:cxn ang="0">
                  <a:pos x="136" y="232"/>
                </a:cxn>
                <a:cxn ang="0">
                  <a:pos x="232" y="200"/>
                </a:cxn>
                <a:cxn ang="0">
                  <a:pos x="292" y="184"/>
                </a:cxn>
                <a:cxn ang="0">
                  <a:pos x="340" y="160"/>
                </a:cxn>
                <a:cxn ang="0">
                  <a:pos x="376" y="140"/>
                </a:cxn>
                <a:cxn ang="0">
                  <a:pos x="396" y="124"/>
                </a:cxn>
                <a:cxn ang="0">
                  <a:pos x="412" y="100"/>
                </a:cxn>
                <a:cxn ang="0">
                  <a:pos x="420" y="88"/>
                </a:cxn>
                <a:cxn ang="0">
                  <a:pos x="412" y="48"/>
                </a:cxn>
                <a:cxn ang="0">
                  <a:pos x="388" y="20"/>
                </a:cxn>
                <a:cxn ang="0">
                  <a:pos x="360" y="0"/>
                </a:cxn>
                <a:cxn ang="0">
                  <a:pos x="408" y="8"/>
                </a:cxn>
                <a:cxn ang="0">
                  <a:pos x="432" y="20"/>
                </a:cxn>
                <a:cxn ang="0">
                  <a:pos x="456" y="32"/>
                </a:cxn>
                <a:cxn ang="0">
                  <a:pos x="472" y="56"/>
                </a:cxn>
                <a:cxn ang="0">
                  <a:pos x="480" y="88"/>
                </a:cxn>
                <a:cxn ang="0">
                  <a:pos x="468" y="104"/>
                </a:cxn>
                <a:cxn ang="0">
                  <a:pos x="424" y="148"/>
                </a:cxn>
                <a:cxn ang="0">
                  <a:pos x="396" y="172"/>
                </a:cxn>
                <a:cxn ang="0">
                  <a:pos x="352" y="196"/>
                </a:cxn>
                <a:cxn ang="0">
                  <a:pos x="304" y="212"/>
                </a:cxn>
                <a:cxn ang="0">
                  <a:pos x="244" y="220"/>
                </a:cxn>
                <a:cxn ang="0">
                  <a:pos x="244" y="224"/>
                </a:cxn>
                <a:cxn ang="0">
                  <a:pos x="236" y="220"/>
                </a:cxn>
              </a:cxnLst>
              <a:rect l="0" t="0" r="0" b="0"/>
              <a:pathLst>
                <a:path w="480" h="260">
                  <a:moveTo>
                    <a:pt x="236" y="220"/>
                  </a:moveTo>
                  <a:lnTo>
                    <a:pt x="196" y="236"/>
                  </a:lnTo>
                  <a:lnTo>
                    <a:pt x="152" y="248"/>
                  </a:lnTo>
                  <a:lnTo>
                    <a:pt x="104" y="256"/>
                  </a:lnTo>
                  <a:lnTo>
                    <a:pt x="48" y="260"/>
                  </a:lnTo>
                  <a:lnTo>
                    <a:pt x="0" y="256"/>
                  </a:lnTo>
                  <a:lnTo>
                    <a:pt x="60" y="248"/>
                  </a:lnTo>
                  <a:lnTo>
                    <a:pt x="136" y="232"/>
                  </a:lnTo>
                  <a:lnTo>
                    <a:pt x="232" y="200"/>
                  </a:lnTo>
                  <a:lnTo>
                    <a:pt x="292" y="184"/>
                  </a:lnTo>
                  <a:lnTo>
                    <a:pt x="340" y="160"/>
                  </a:lnTo>
                  <a:lnTo>
                    <a:pt x="376" y="140"/>
                  </a:lnTo>
                  <a:lnTo>
                    <a:pt x="396" y="124"/>
                  </a:lnTo>
                  <a:lnTo>
                    <a:pt x="412" y="100"/>
                  </a:lnTo>
                  <a:lnTo>
                    <a:pt x="420" y="88"/>
                  </a:lnTo>
                  <a:lnTo>
                    <a:pt x="412" y="48"/>
                  </a:lnTo>
                  <a:lnTo>
                    <a:pt x="388" y="20"/>
                  </a:lnTo>
                  <a:lnTo>
                    <a:pt x="360" y="0"/>
                  </a:lnTo>
                  <a:lnTo>
                    <a:pt x="408" y="8"/>
                  </a:lnTo>
                  <a:lnTo>
                    <a:pt x="432" y="20"/>
                  </a:lnTo>
                  <a:lnTo>
                    <a:pt x="456" y="32"/>
                  </a:lnTo>
                  <a:lnTo>
                    <a:pt x="472" y="56"/>
                  </a:lnTo>
                  <a:lnTo>
                    <a:pt x="480" y="88"/>
                  </a:lnTo>
                  <a:lnTo>
                    <a:pt x="468" y="104"/>
                  </a:lnTo>
                  <a:lnTo>
                    <a:pt x="424" y="148"/>
                  </a:lnTo>
                  <a:lnTo>
                    <a:pt x="396" y="172"/>
                  </a:lnTo>
                  <a:lnTo>
                    <a:pt x="352" y="196"/>
                  </a:lnTo>
                  <a:lnTo>
                    <a:pt x="304" y="212"/>
                  </a:lnTo>
                  <a:lnTo>
                    <a:pt x="244" y="220"/>
                  </a:lnTo>
                  <a:lnTo>
                    <a:pt x="244" y="224"/>
                  </a:lnTo>
                  <a:lnTo>
                    <a:pt x="236" y="2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a:spLocks/>
            </p:cNvSpPr>
            <p:nvPr/>
          </p:nvSpPr>
          <p:spPr bwMode="auto">
            <a:xfrm>
              <a:off x="3504" y="152"/>
              <a:ext cx="380" cy="276"/>
            </a:xfrm>
            <a:custGeom>
              <a:avLst/>
              <a:gdLst/>
              <a:ahLst/>
              <a:cxnLst>
                <a:cxn ang="0">
                  <a:pos x="88" y="276"/>
                </a:cxn>
                <a:cxn ang="0">
                  <a:pos x="148" y="264"/>
                </a:cxn>
                <a:cxn ang="0">
                  <a:pos x="200" y="248"/>
                </a:cxn>
                <a:cxn ang="0">
                  <a:pos x="236" y="228"/>
                </a:cxn>
                <a:cxn ang="0">
                  <a:pos x="272" y="204"/>
                </a:cxn>
                <a:cxn ang="0">
                  <a:pos x="308" y="156"/>
                </a:cxn>
                <a:cxn ang="0">
                  <a:pos x="324" y="140"/>
                </a:cxn>
                <a:cxn ang="0">
                  <a:pos x="320" y="100"/>
                </a:cxn>
                <a:cxn ang="0">
                  <a:pos x="300" y="84"/>
                </a:cxn>
                <a:cxn ang="0">
                  <a:pos x="272" y="60"/>
                </a:cxn>
                <a:cxn ang="0">
                  <a:pos x="236" y="52"/>
                </a:cxn>
                <a:cxn ang="0">
                  <a:pos x="192" y="48"/>
                </a:cxn>
                <a:cxn ang="0">
                  <a:pos x="136" y="28"/>
                </a:cxn>
                <a:cxn ang="0">
                  <a:pos x="88" y="24"/>
                </a:cxn>
                <a:cxn ang="0">
                  <a:pos x="28" y="24"/>
                </a:cxn>
                <a:cxn ang="0">
                  <a:pos x="0" y="16"/>
                </a:cxn>
                <a:cxn ang="0">
                  <a:pos x="52" y="4"/>
                </a:cxn>
                <a:cxn ang="0">
                  <a:pos x="96" y="0"/>
                </a:cxn>
                <a:cxn ang="0">
                  <a:pos x="136" y="0"/>
                </a:cxn>
                <a:cxn ang="0">
                  <a:pos x="192" y="4"/>
                </a:cxn>
                <a:cxn ang="0">
                  <a:pos x="248" y="16"/>
                </a:cxn>
                <a:cxn ang="0">
                  <a:pos x="300" y="40"/>
                </a:cxn>
                <a:cxn ang="0">
                  <a:pos x="348" y="76"/>
                </a:cxn>
                <a:cxn ang="0">
                  <a:pos x="368" y="88"/>
                </a:cxn>
                <a:cxn ang="0">
                  <a:pos x="372" y="112"/>
                </a:cxn>
                <a:cxn ang="0">
                  <a:pos x="380" y="140"/>
                </a:cxn>
                <a:cxn ang="0">
                  <a:pos x="368" y="164"/>
                </a:cxn>
                <a:cxn ang="0">
                  <a:pos x="344" y="188"/>
                </a:cxn>
                <a:cxn ang="0">
                  <a:pos x="312" y="204"/>
                </a:cxn>
                <a:cxn ang="0">
                  <a:pos x="272" y="228"/>
                </a:cxn>
                <a:cxn ang="0">
                  <a:pos x="216" y="252"/>
                </a:cxn>
                <a:cxn ang="0">
                  <a:pos x="172" y="272"/>
                </a:cxn>
                <a:cxn ang="0">
                  <a:pos x="144" y="276"/>
                </a:cxn>
                <a:cxn ang="0">
                  <a:pos x="88" y="276"/>
                </a:cxn>
              </a:cxnLst>
              <a:rect l="0" t="0" r="0" b="0"/>
              <a:pathLst>
                <a:path w="380" h="276">
                  <a:moveTo>
                    <a:pt x="88" y="276"/>
                  </a:moveTo>
                  <a:lnTo>
                    <a:pt x="148" y="264"/>
                  </a:lnTo>
                  <a:lnTo>
                    <a:pt x="200" y="248"/>
                  </a:lnTo>
                  <a:lnTo>
                    <a:pt x="236" y="228"/>
                  </a:lnTo>
                  <a:lnTo>
                    <a:pt x="272" y="204"/>
                  </a:lnTo>
                  <a:lnTo>
                    <a:pt x="308" y="156"/>
                  </a:lnTo>
                  <a:lnTo>
                    <a:pt x="324" y="140"/>
                  </a:lnTo>
                  <a:lnTo>
                    <a:pt x="320" y="100"/>
                  </a:lnTo>
                  <a:lnTo>
                    <a:pt x="300" y="84"/>
                  </a:lnTo>
                  <a:lnTo>
                    <a:pt x="272" y="60"/>
                  </a:lnTo>
                  <a:lnTo>
                    <a:pt x="236" y="52"/>
                  </a:lnTo>
                  <a:lnTo>
                    <a:pt x="192" y="48"/>
                  </a:lnTo>
                  <a:lnTo>
                    <a:pt x="136" y="28"/>
                  </a:lnTo>
                  <a:lnTo>
                    <a:pt x="88" y="24"/>
                  </a:lnTo>
                  <a:lnTo>
                    <a:pt x="28" y="24"/>
                  </a:lnTo>
                  <a:lnTo>
                    <a:pt x="0" y="16"/>
                  </a:lnTo>
                  <a:lnTo>
                    <a:pt x="52" y="4"/>
                  </a:lnTo>
                  <a:lnTo>
                    <a:pt x="96" y="0"/>
                  </a:lnTo>
                  <a:lnTo>
                    <a:pt x="136" y="0"/>
                  </a:lnTo>
                  <a:lnTo>
                    <a:pt x="192" y="4"/>
                  </a:lnTo>
                  <a:lnTo>
                    <a:pt x="248" y="16"/>
                  </a:lnTo>
                  <a:lnTo>
                    <a:pt x="300" y="40"/>
                  </a:lnTo>
                  <a:lnTo>
                    <a:pt x="348" y="76"/>
                  </a:lnTo>
                  <a:lnTo>
                    <a:pt x="368" y="88"/>
                  </a:lnTo>
                  <a:lnTo>
                    <a:pt x="372" y="112"/>
                  </a:lnTo>
                  <a:lnTo>
                    <a:pt x="380" y="140"/>
                  </a:lnTo>
                  <a:lnTo>
                    <a:pt x="368" y="164"/>
                  </a:lnTo>
                  <a:lnTo>
                    <a:pt x="344" y="188"/>
                  </a:lnTo>
                  <a:lnTo>
                    <a:pt x="312" y="204"/>
                  </a:lnTo>
                  <a:lnTo>
                    <a:pt x="272" y="228"/>
                  </a:lnTo>
                  <a:lnTo>
                    <a:pt x="216" y="252"/>
                  </a:lnTo>
                  <a:lnTo>
                    <a:pt x="172" y="272"/>
                  </a:lnTo>
                  <a:lnTo>
                    <a:pt x="144" y="276"/>
                  </a:lnTo>
                  <a:lnTo>
                    <a:pt x="88"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a:spLocks/>
            </p:cNvSpPr>
            <p:nvPr/>
          </p:nvSpPr>
          <p:spPr bwMode="auto">
            <a:xfrm>
              <a:off x="3660" y="156"/>
              <a:ext cx="288" cy="280"/>
            </a:xfrm>
            <a:custGeom>
              <a:avLst/>
              <a:gdLst/>
              <a:ahLst/>
              <a:cxnLst>
                <a:cxn ang="0">
                  <a:pos x="60" y="272"/>
                </a:cxn>
                <a:cxn ang="0">
                  <a:pos x="0" y="280"/>
                </a:cxn>
                <a:cxn ang="0">
                  <a:pos x="72" y="248"/>
                </a:cxn>
                <a:cxn ang="0">
                  <a:pos x="116" y="232"/>
                </a:cxn>
                <a:cxn ang="0">
                  <a:pos x="156" y="208"/>
                </a:cxn>
                <a:cxn ang="0">
                  <a:pos x="192" y="184"/>
                </a:cxn>
                <a:cxn ang="0">
                  <a:pos x="216" y="160"/>
                </a:cxn>
                <a:cxn ang="0">
                  <a:pos x="224" y="136"/>
                </a:cxn>
                <a:cxn ang="0">
                  <a:pos x="224" y="108"/>
                </a:cxn>
                <a:cxn ang="0">
                  <a:pos x="216" y="84"/>
                </a:cxn>
                <a:cxn ang="0">
                  <a:pos x="200" y="72"/>
                </a:cxn>
                <a:cxn ang="0">
                  <a:pos x="164" y="44"/>
                </a:cxn>
                <a:cxn ang="0">
                  <a:pos x="128" y="24"/>
                </a:cxn>
                <a:cxn ang="0">
                  <a:pos x="92" y="8"/>
                </a:cxn>
                <a:cxn ang="0">
                  <a:pos x="56" y="0"/>
                </a:cxn>
                <a:cxn ang="0">
                  <a:pos x="92" y="0"/>
                </a:cxn>
                <a:cxn ang="0">
                  <a:pos x="144" y="8"/>
                </a:cxn>
                <a:cxn ang="0">
                  <a:pos x="212" y="32"/>
                </a:cxn>
                <a:cxn ang="0">
                  <a:pos x="240" y="48"/>
                </a:cxn>
                <a:cxn ang="0">
                  <a:pos x="276" y="72"/>
                </a:cxn>
                <a:cxn ang="0">
                  <a:pos x="284" y="84"/>
                </a:cxn>
                <a:cxn ang="0">
                  <a:pos x="288" y="104"/>
                </a:cxn>
                <a:cxn ang="0">
                  <a:pos x="284" y="136"/>
                </a:cxn>
                <a:cxn ang="0">
                  <a:pos x="276" y="152"/>
                </a:cxn>
                <a:cxn ang="0">
                  <a:pos x="260" y="176"/>
                </a:cxn>
                <a:cxn ang="0">
                  <a:pos x="236" y="196"/>
                </a:cxn>
                <a:cxn ang="0">
                  <a:pos x="204" y="208"/>
                </a:cxn>
                <a:cxn ang="0">
                  <a:pos x="152" y="236"/>
                </a:cxn>
                <a:cxn ang="0">
                  <a:pos x="104" y="260"/>
                </a:cxn>
                <a:cxn ang="0">
                  <a:pos x="60" y="272"/>
                </a:cxn>
              </a:cxnLst>
              <a:rect l="0" t="0" r="0" b="0"/>
              <a:pathLst>
                <a:path w="288" h="280">
                  <a:moveTo>
                    <a:pt x="60" y="272"/>
                  </a:moveTo>
                  <a:lnTo>
                    <a:pt x="0" y="280"/>
                  </a:lnTo>
                  <a:lnTo>
                    <a:pt x="72" y="248"/>
                  </a:lnTo>
                  <a:lnTo>
                    <a:pt x="116" y="232"/>
                  </a:lnTo>
                  <a:lnTo>
                    <a:pt x="156" y="208"/>
                  </a:lnTo>
                  <a:lnTo>
                    <a:pt x="192" y="184"/>
                  </a:lnTo>
                  <a:lnTo>
                    <a:pt x="216" y="160"/>
                  </a:lnTo>
                  <a:lnTo>
                    <a:pt x="224" y="136"/>
                  </a:lnTo>
                  <a:lnTo>
                    <a:pt x="224" y="108"/>
                  </a:lnTo>
                  <a:lnTo>
                    <a:pt x="216" y="84"/>
                  </a:lnTo>
                  <a:lnTo>
                    <a:pt x="200" y="72"/>
                  </a:lnTo>
                  <a:lnTo>
                    <a:pt x="164" y="44"/>
                  </a:lnTo>
                  <a:lnTo>
                    <a:pt x="128" y="24"/>
                  </a:lnTo>
                  <a:lnTo>
                    <a:pt x="92" y="8"/>
                  </a:lnTo>
                  <a:lnTo>
                    <a:pt x="56" y="0"/>
                  </a:lnTo>
                  <a:lnTo>
                    <a:pt x="92" y="0"/>
                  </a:lnTo>
                  <a:lnTo>
                    <a:pt x="144" y="8"/>
                  </a:lnTo>
                  <a:lnTo>
                    <a:pt x="212" y="32"/>
                  </a:lnTo>
                  <a:lnTo>
                    <a:pt x="240" y="48"/>
                  </a:lnTo>
                  <a:lnTo>
                    <a:pt x="276" y="72"/>
                  </a:lnTo>
                  <a:lnTo>
                    <a:pt x="284" y="84"/>
                  </a:lnTo>
                  <a:lnTo>
                    <a:pt x="288" y="104"/>
                  </a:lnTo>
                  <a:lnTo>
                    <a:pt x="284" y="136"/>
                  </a:lnTo>
                  <a:lnTo>
                    <a:pt x="276" y="152"/>
                  </a:lnTo>
                  <a:lnTo>
                    <a:pt x="260" y="176"/>
                  </a:lnTo>
                  <a:lnTo>
                    <a:pt x="236" y="196"/>
                  </a:lnTo>
                  <a:lnTo>
                    <a:pt x="204" y="208"/>
                  </a:lnTo>
                  <a:lnTo>
                    <a:pt x="152" y="236"/>
                  </a:lnTo>
                  <a:lnTo>
                    <a:pt x="104" y="260"/>
                  </a:lnTo>
                  <a:lnTo>
                    <a:pt x="6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a:spLocks/>
            </p:cNvSpPr>
            <p:nvPr/>
          </p:nvSpPr>
          <p:spPr bwMode="auto">
            <a:xfrm>
              <a:off x="3740" y="144"/>
              <a:ext cx="296" cy="284"/>
            </a:xfrm>
            <a:custGeom>
              <a:avLst/>
              <a:gdLst/>
              <a:ahLst/>
              <a:cxnLst>
                <a:cxn ang="0">
                  <a:pos x="60" y="280"/>
                </a:cxn>
                <a:cxn ang="0">
                  <a:pos x="0" y="284"/>
                </a:cxn>
                <a:cxn ang="0">
                  <a:pos x="84" y="248"/>
                </a:cxn>
                <a:cxn ang="0">
                  <a:pos x="132" y="224"/>
                </a:cxn>
                <a:cxn ang="0">
                  <a:pos x="160" y="208"/>
                </a:cxn>
                <a:cxn ang="0">
                  <a:pos x="184" y="188"/>
                </a:cxn>
                <a:cxn ang="0">
                  <a:pos x="196" y="172"/>
                </a:cxn>
                <a:cxn ang="0">
                  <a:pos x="208" y="148"/>
                </a:cxn>
                <a:cxn ang="0">
                  <a:pos x="208" y="116"/>
                </a:cxn>
                <a:cxn ang="0">
                  <a:pos x="208" y="96"/>
                </a:cxn>
                <a:cxn ang="0">
                  <a:pos x="196" y="80"/>
                </a:cxn>
                <a:cxn ang="0">
                  <a:pos x="148" y="44"/>
                </a:cxn>
                <a:cxn ang="0">
                  <a:pos x="96" y="20"/>
                </a:cxn>
                <a:cxn ang="0">
                  <a:pos x="40" y="12"/>
                </a:cxn>
                <a:cxn ang="0">
                  <a:pos x="0" y="8"/>
                </a:cxn>
                <a:cxn ang="0">
                  <a:pos x="48" y="0"/>
                </a:cxn>
                <a:cxn ang="0">
                  <a:pos x="112" y="0"/>
                </a:cxn>
                <a:cxn ang="0">
                  <a:pos x="148" y="8"/>
                </a:cxn>
                <a:cxn ang="0">
                  <a:pos x="192" y="20"/>
                </a:cxn>
                <a:cxn ang="0">
                  <a:pos x="228" y="36"/>
                </a:cxn>
                <a:cxn ang="0">
                  <a:pos x="272" y="60"/>
                </a:cxn>
                <a:cxn ang="0">
                  <a:pos x="284" y="72"/>
                </a:cxn>
                <a:cxn ang="0">
                  <a:pos x="296" y="92"/>
                </a:cxn>
                <a:cxn ang="0">
                  <a:pos x="296" y="104"/>
                </a:cxn>
                <a:cxn ang="0">
                  <a:pos x="296" y="128"/>
                </a:cxn>
                <a:cxn ang="0">
                  <a:pos x="284" y="148"/>
                </a:cxn>
                <a:cxn ang="0">
                  <a:pos x="260" y="172"/>
                </a:cxn>
                <a:cxn ang="0">
                  <a:pos x="228" y="196"/>
                </a:cxn>
                <a:cxn ang="0">
                  <a:pos x="168" y="232"/>
                </a:cxn>
                <a:cxn ang="0">
                  <a:pos x="112" y="260"/>
                </a:cxn>
                <a:cxn ang="0">
                  <a:pos x="60" y="280"/>
                </a:cxn>
              </a:cxnLst>
              <a:rect l="0" t="0" r="0" b="0"/>
              <a:pathLst>
                <a:path w="296" h="284">
                  <a:moveTo>
                    <a:pt x="60" y="280"/>
                  </a:moveTo>
                  <a:lnTo>
                    <a:pt x="0" y="284"/>
                  </a:lnTo>
                  <a:lnTo>
                    <a:pt x="84" y="248"/>
                  </a:lnTo>
                  <a:lnTo>
                    <a:pt x="132" y="224"/>
                  </a:lnTo>
                  <a:lnTo>
                    <a:pt x="160" y="208"/>
                  </a:lnTo>
                  <a:lnTo>
                    <a:pt x="184" y="188"/>
                  </a:lnTo>
                  <a:lnTo>
                    <a:pt x="196" y="172"/>
                  </a:lnTo>
                  <a:lnTo>
                    <a:pt x="208" y="148"/>
                  </a:lnTo>
                  <a:lnTo>
                    <a:pt x="208" y="116"/>
                  </a:lnTo>
                  <a:lnTo>
                    <a:pt x="208" y="96"/>
                  </a:lnTo>
                  <a:lnTo>
                    <a:pt x="196" y="80"/>
                  </a:lnTo>
                  <a:lnTo>
                    <a:pt x="148" y="44"/>
                  </a:lnTo>
                  <a:lnTo>
                    <a:pt x="96" y="20"/>
                  </a:lnTo>
                  <a:lnTo>
                    <a:pt x="40" y="12"/>
                  </a:lnTo>
                  <a:lnTo>
                    <a:pt x="0" y="8"/>
                  </a:lnTo>
                  <a:lnTo>
                    <a:pt x="48" y="0"/>
                  </a:lnTo>
                  <a:lnTo>
                    <a:pt x="112" y="0"/>
                  </a:lnTo>
                  <a:lnTo>
                    <a:pt x="148" y="8"/>
                  </a:lnTo>
                  <a:lnTo>
                    <a:pt x="192" y="20"/>
                  </a:lnTo>
                  <a:lnTo>
                    <a:pt x="228" y="36"/>
                  </a:lnTo>
                  <a:lnTo>
                    <a:pt x="272" y="60"/>
                  </a:lnTo>
                  <a:lnTo>
                    <a:pt x="284" y="72"/>
                  </a:lnTo>
                  <a:lnTo>
                    <a:pt x="296" y="92"/>
                  </a:lnTo>
                  <a:lnTo>
                    <a:pt x="296" y="104"/>
                  </a:lnTo>
                  <a:lnTo>
                    <a:pt x="296" y="128"/>
                  </a:lnTo>
                  <a:lnTo>
                    <a:pt x="284" y="148"/>
                  </a:lnTo>
                  <a:lnTo>
                    <a:pt x="260" y="172"/>
                  </a:lnTo>
                  <a:lnTo>
                    <a:pt x="228" y="196"/>
                  </a:lnTo>
                  <a:lnTo>
                    <a:pt x="168" y="232"/>
                  </a:lnTo>
                  <a:lnTo>
                    <a:pt x="112" y="260"/>
                  </a:lnTo>
                  <a:lnTo>
                    <a:pt x="60" y="2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a:spLocks/>
            </p:cNvSpPr>
            <p:nvPr/>
          </p:nvSpPr>
          <p:spPr bwMode="auto">
            <a:xfrm>
              <a:off x="3824" y="140"/>
              <a:ext cx="284" cy="284"/>
            </a:xfrm>
            <a:custGeom>
              <a:avLst/>
              <a:gdLst/>
              <a:ahLst/>
              <a:cxnLst>
                <a:cxn ang="0">
                  <a:pos x="0" y="284"/>
                </a:cxn>
                <a:cxn ang="0">
                  <a:pos x="48" y="260"/>
                </a:cxn>
                <a:cxn ang="0">
                  <a:pos x="96" y="236"/>
                </a:cxn>
                <a:cxn ang="0">
                  <a:pos x="144" y="200"/>
                </a:cxn>
                <a:cxn ang="0">
                  <a:pos x="180" y="176"/>
                </a:cxn>
                <a:cxn ang="0">
                  <a:pos x="200" y="156"/>
                </a:cxn>
                <a:cxn ang="0">
                  <a:pos x="212" y="132"/>
                </a:cxn>
                <a:cxn ang="0">
                  <a:pos x="216" y="108"/>
                </a:cxn>
                <a:cxn ang="0">
                  <a:pos x="212" y="88"/>
                </a:cxn>
                <a:cxn ang="0">
                  <a:pos x="204" y="76"/>
                </a:cxn>
                <a:cxn ang="0">
                  <a:pos x="188" y="60"/>
                </a:cxn>
                <a:cxn ang="0">
                  <a:pos x="144" y="36"/>
                </a:cxn>
                <a:cxn ang="0">
                  <a:pos x="100" y="16"/>
                </a:cxn>
                <a:cxn ang="0">
                  <a:pos x="60" y="4"/>
                </a:cxn>
                <a:cxn ang="0">
                  <a:pos x="16" y="0"/>
                </a:cxn>
                <a:cxn ang="0">
                  <a:pos x="64" y="0"/>
                </a:cxn>
                <a:cxn ang="0">
                  <a:pos x="120" y="4"/>
                </a:cxn>
                <a:cxn ang="0">
                  <a:pos x="180" y="16"/>
                </a:cxn>
                <a:cxn ang="0">
                  <a:pos x="212" y="28"/>
                </a:cxn>
                <a:cxn ang="0">
                  <a:pos x="236" y="48"/>
                </a:cxn>
                <a:cxn ang="0">
                  <a:pos x="260" y="72"/>
                </a:cxn>
                <a:cxn ang="0">
                  <a:pos x="276" y="96"/>
                </a:cxn>
                <a:cxn ang="0">
                  <a:pos x="284" y="120"/>
                </a:cxn>
                <a:cxn ang="0">
                  <a:pos x="284" y="136"/>
                </a:cxn>
                <a:cxn ang="0">
                  <a:pos x="272" y="156"/>
                </a:cxn>
                <a:cxn ang="0">
                  <a:pos x="236" y="192"/>
                </a:cxn>
                <a:cxn ang="0">
                  <a:pos x="168" y="236"/>
                </a:cxn>
                <a:cxn ang="0">
                  <a:pos x="108" y="260"/>
                </a:cxn>
                <a:cxn ang="0">
                  <a:pos x="72" y="276"/>
                </a:cxn>
                <a:cxn ang="0">
                  <a:pos x="0" y="284"/>
                </a:cxn>
              </a:cxnLst>
              <a:rect l="0" t="0" r="0" b="0"/>
              <a:pathLst>
                <a:path w="284" h="284">
                  <a:moveTo>
                    <a:pt x="0" y="284"/>
                  </a:moveTo>
                  <a:lnTo>
                    <a:pt x="48" y="260"/>
                  </a:lnTo>
                  <a:lnTo>
                    <a:pt x="96" y="236"/>
                  </a:lnTo>
                  <a:lnTo>
                    <a:pt x="144" y="200"/>
                  </a:lnTo>
                  <a:lnTo>
                    <a:pt x="180" y="176"/>
                  </a:lnTo>
                  <a:lnTo>
                    <a:pt x="200" y="156"/>
                  </a:lnTo>
                  <a:lnTo>
                    <a:pt x="212" y="132"/>
                  </a:lnTo>
                  <a:lnTo>
                    <a:pt x="216" y="108"/>
                  </a:lnTo>
                  <a:lnTo>
                    <a:pt x="212" y="88"/>
                  </a:lnTo>
                  <a:lnTo>
                    <a:pt x="204" y="76"/>
                  </a:lnTo>
                  <a:lnTo>
                    <a:pt x="188" y="60"/>
                  </a:lnTo>
                  <a:lnTo>
                    <a:pt x="144" y="36"/>
                  </a:lnTo>
                  <a:lnTo>
                    <a:pt x="100" y="16"/>
                  </a:lnTo>
                  <a:lnTo>
                    <a:pt x="60" y="4"/>
                  </a:lnTo>
                  <a:lnTo>
                    <a:pt x="16" y="0"/>
                  </a:lnTo>
                  <a:lnTo>
                    <a:pt x="64" y="0"/>
                  </a:lnTo>
                  <a:lnTo>
                    <a:pt x="120" y="4"/>
                  </a:lnTo>
                  <a:lnTo>
                    <a:pt x="180" y="16"/>
                  </a:lnTo>
                  <a:lnTo>
                    <a:pt x="212" y="28"/>
                  </a:lnTo>
                  <a:lnTo>
                    <a:pt x="236" y="48"/>
                  </a:lnTo>
                  <a:lnTo>
                    <a:pt x="260" y="72"/>
                  </a:lnTo>
                  <a:lnTo>
                    <a:pt x="276" y="96"/>
                  </a:lnTo>
                  <a:lnTo>
                    <a:pt x="284" y="120"/>
                  </a:lnTo>
                  <a:lnTo>
                    <a:pt x="284" y="136"/>
                  </a:lnTo>
                  <a:lnTo>
                    <a:pt x="272" y="156"/>
                  </a:lnTo>
                  <a:lnTo>
                    <a:pt x="236" y="192"/>
                  </a:lnTo>
                  <a:lnTo>
                    <a:pt x="168" y="236"/>
                  </a:lnTo>
                  <a:lnTo>
                    <a:pt x="108" y="260"/>
                  </a:lnTo>
                  <a:lnTo>
                    <a:pt x="72" y="276"/>
                  </a:lnTo>
                  <a:lnTo>
                    <a:pt x="0" y="2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a:spLocks/>
            </p:cNvSpPr>
            <p:nvPr/>
          </p:nvSpPr>
          <p:spPr bwMode="auto">
            <a:xfrm>
              <a:off x="3924" y="140"/>
              <a:ext cx="260" cy="272"/>
            </a:xfrm>
            <a:custGeom>
              <a:avLst/>
              <a:gdLst/>
              <a:ahLst/>
              <a:cxnLst>
                <a:cxn ang="0">
                  <a:pos x="0" y="272"/>
                </a:cxn>
                <a:cxn ang="0">
                  <a:pos x="88" y="224"/>
                </a:cxn>
                <a:cxn ang="0">
                  <a:pos x="140" y="192"/>
                </a:cxn>
                <a:cxn ang="0">
                  <a:pos x="160" y="180"/>
                </a:cxn>
                <a:cxn ang="0">
                  <a:pos x="176" y="164"/>
                </a:cxn>
                <a:cxn ang="0">
                  <a:pos x="184" y="144"/>
                </a:cxn>
                <a:cxn ang="0">
                  <a:pos x="188" y="120"/>
                </a:cxn>
                <a:cxn ang="0">
                  <a:pos x="184" y="96"/>
                </a:cxn>
                <a:cxn ang="0">
                  <a:pos x="164" y="72"/>
                </a:cxn>
                <a:cxn ang="0">
                  <a:pos x="140" y="40"/>
                </a:cxn>
                <a:cxn ang="0">
                  <a:pos x="112" y="24"/>
                </a:cxn>
                <a:cxn ang="0">
                  <a:pos x="80" y="12"/>
                </a:cxn>
                <a:cxn ang="0">
                  <a:pos x="8" y="0"/>
                </a:cxn>
                <a:cxn ang="0">
                  <a:pos x="80" y="0"/>
                </a:cxn>
                <a:cxn ang="0">
                  <a:pos x="128" y="4"/>
                </a:cxn>
                <a:cxn ang="0">
                  <a:pos x="176" y="16"/>
                </a:cxn>
                <a:cxn ang="0">
                  <a:pos x="212" y="36"/>
                </a:cxn>
                <a:cxn ang="0">
                  <a:pos x="244" y="60"/>
                </a:cxn>
                <a:cxn ang="0">
                  <a:pos x="248" y="64"/>
                </a:cxn>
                <a:cxn ang="0">
                  <a:pos x="260" y="88"/>
                </a:cxn>
                <a:cxn ang="0">
                  <a:pos x="260" y="100"/>
                </a:cxn>
                <a:cxn ang="0">
                  <a:pos x="260" y="124"/>
                </a:cxn>
                <a:cxn ang="0">
                  <a:pos x="256" y="144"/>
                </a:cxn>
                <a:cxn ang="0">
                  <a:pos x="236" y="164"/>
                </a:cxn>
                <a:cxn ang="0">
                  <a:pos x="200" y="192"/>
                </a:cxn>
                <a:cxn ang="0">
                  <a:pos x="124" y="228"/>
                </a:cxn>
                <a:cxn ang="0">
                  <a:pos x="56" y="252"/>
                </a:cxn>
                <a:cxn ang="0">
                  <a:pos x="0" y="272"/>
                </a:cxn>
              </a:cxnLst>
              <a:rect l="0" t="0" r="0" b="0"/>
              <a:pathLst>
                <a:path w="260" h="272">
                  <a:moveTo>
                    <a:pt x="0" y="272"/>
                  </a:moveTo>
                  <a:lnTo>
                    <a:pt x="88" y="224"/>
                  </a:lnTo>
                  <a:lnTo>
                    <a:pt x="140" y="192"/>
                  </a:lnTo>
                  <a:lnTo>
                    <a:pt x="160" y="180"/>
                  </a:lnTo>
                  <a:lnTo>
                    <a:pt x="176" y="164"/>
                  </a:lnTo>
                  <a:lnTo>
                    <a:pt x="184" y="144"/>
                  </a:lnTo>
                  <a:lnTo>
                    <a:pt x="188" y="120"/>
                  </a:lnTo>
                  <a:lnTo>
                    <a:pt x="184" y="96"/>
                  </a:lnTo>
                  <a:lnTo>
                    <a:pt x="164" y="72"/>
                  </a:lnTo>
                  <a:lnTo>
                    <a:pt x="140" y="40"/>
                  </a:lnTo>
                  <a:lnTo>
                    <a:pt x="112" y="24"/>
                  </a:lnTo>
                  <a:lnTo>
                    <a:pt x="80" y="12"/>
                  </a:lnTo>
                  <a:lnTo>
                    <a:pt x="8" y="0"/>
                  </a:lnTo>
                  <a:lnTo>
                    <a:pt x="80" y="0"/>
                  </a:lnTo>
                  <a:lnTo>
                    <a:pt x="128" y="4"/>
                  </a:lnTo>
                  <a:lnTo>
                    <a:pt x="176" y="16"/>
                  </a:lnTo>
                  <a:lnTo>
                    <a:pt x="212" y="36"/>
                  </a:lnTo>
                  <a:lnTo>
                    <a:pt x="244" y="60"/>
                  </a:lnTo>
                  <a:lnTo>
                    <a:pt x="248" y="64"/>
                  </a:lnTo>
                  <a:lnTo>
                    <a:pt x="260" y="88"/>
                  </a:lnTo>
                  <a:lnTo>
                    <a:pt x="260" y="100"/>
                  </a:lnTo>
                  <a:lnTo>
                    <a:pt x="260" y="124"/>
                  </a:lnTo>
                  <a:lnTo>
                    <a:pt x="256" y="144"/>
                  </a:lnTo>
                  <a:lnTo>
                    <a:pt x="236" y="164"/>
                  </a:lnTo>
                  <a:lnTo>
                    <a:pt x="200" y="192"/>
                  </a:lnTo>
                  <a:lnTo>
                    <a:pt x="124" y="228"/>
                  </a:lnTo>
                  <a:lnTo>
                    <a:pt x="56" y="252"/>
                  </a:lnTo>
                  <a:lnTo>
                    <a:pt x="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a:spLocks/>
            </p:cNvSpPr>
            <p:nvPr/>
          </p:nvSpPr>
          <p:spPr bwMode="auto">
            <a:xfrm>
              <a:off x="3976" y="332"/>
              <a:ext cx="248" cy="72"/>
            </a:xfrm>
            <a:custGeom>
              <a:avLst/>
              <a:gdLst/>
              <a:ahLst/>
              <a:cxnLst>
                <a:cxn ang="0">
                  <a:pos x="228" y="72"/>
                </a:cxn>
                <a:cxn ang="0">
                  <a:pos x="148" y="60"/>
                </a:cxn>
                <a:cxn ang="0">
                  <a:pos x="88" y="60"/>
                </a:cxn>
                <a:cxn ang="0">
                  <a:pos x="24" y="68"/>
                </a:cxn>
                <a:cxn ang="0">
                  <a:pos x="0" y="72"/>
                </a:cxn>
                <a:cxn ang="0">
                  <a:pos x="96" y="32"/>
                </a:cxn>
                <a:cxn ang="0">
                  <a:pos x="148" y="0"/>
                </a:cxn>
                <a:cxn ang="0">
                  <a:pos x="156" y="0"/>
                </a:cxn>
                <a:cxn ang="0">
                  <a:pos x="192" y="8"/>
                </a:cxn>
                <a:cxn ang="0">
                  <a:pos x="220" y="12"/>
                </a:cxn>
                <a:cxn ang="0">
                  <a:pos x="240" y="32"/>
                </a:cxn>
                <a:cxn ang="0">
                  <a:pos x="248" y="48"/>
                </a:cxn>
                <a:cxn ang="0">
                  <a:pos x="240" y="68"/>
                </a:cxn>
                <a:cxn ang="0">
                  <a:pos x="232" y="72"/>
                </a:cxn>
                <a:cxn ang="0">
                  <a:pos x="228" y="72"/>
                </a:cxn>
              </a:cxnLst>
              <a:rect l="0" t="0" r="0" b="0"/>
              <a:pathLst>
                <a:path w="248" h="72">
                  <a:moveTo>
                    <a:pt x="228" y="72"/>
                  </a:moveTo>
                  <a:lnTo>
                    <a:pt x="148" y="60"/>
                  </a:lnTo>
                  <a:lnTo>
                    <a:pt x="88" y="60"/>
                  </a:lnTo>
                  <a:lnTo>
                    <a:pt x="24" y="68"/>
                  </a:lnTo>
                  <a:lnTo>
                    <a:pt x="0" y="72"/>
                  </a:lnTo>
                  <a:lnTo>
                    <a:pt x="96" y="32"/>
                  </a:lnTo>
                  <a:lnTo>
                    <a:pt x="148" y="0"/>
                  </a:lnTo>
                  <a:lnTo>
                    <a:pt x="156" y="0"/>
                  </a:lnTo>
                  <a:lnTo>
                    <a:pt x="192" y="8"/>
                  </a:lnTo>
                  <a:lnTo>
                    <a:pt x="220" y="12"/>
                  </a:lnTo>
                  <a:lnTo>
                    <a:pt x="240" y="32"/>
                  </a:lnTo>
                  <a:lnTo>
                    <a:pt x="248" y="48"/>
                  </a:lnTo>
                  <a:lnTo>
                    <a:pt x="240" y="68"/>
                  </a:lnTo>
                  <a:lnTo>
                    <a:pt x="232" y="72"/>
                  </a:lnTo>
                  <a:lnTo>
                    <a:pt x="228"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a:spLocks/>
            </p:cNvSpPr>
            <p:nvPr/>
          </p:nvSpPr>
          <p:spPr bwMode="auto">
            <a:xfrm>
              <a:off x="4136" y="328"/>
              <a:ext cx="152" cy="88"/>
            </a:xfrm>
            <a:custGeom>
              <a:avLst/>
              <a:gdLst/>
              <a:ahLst/>
              <a:cxnLst>
                <a:cxn ang="0">
                  <a:pos x="72" y="84"/>
                </a:cxn>
                <a:cxn ang="0">
                  <a:pos x="88" y="64"/>
                </a:cxn>
                <a:cxn ang="0">
                  <a:pos x="92" y="52"/>
                </a:cxn>
                <a:cxn ang="0">
                  <a:pos x="92" y="40"/>
                </a:cxn>
                <a:cxn ang="0">
                  <a:pos x="88" y="28"/>
                </a:cxn>
                <a:cxn ang="0">
                  <a:pos x="68" y="16"/>
                </a:cxn>
                <a:cxn ang="0">
                  <a:pos x="44" y="12"/>
                </a:cxn>
                <a:cxn ang="0">
                  <a:pos x="0" y="0"/>
                </a:cxn>
                <a:cxn ang="0">
                  <a:pos x="68" y="4"/>
                </a:cxn>
                <a:cxn ang="0">
                  <a:pos x="116" y="12"/>
                </a:cxn>
                <a:cxn ang="0">
                  <a:pos x="140" y="24"/>
                </a:cxn>
                <a:cxn ang="0">
                  <a:pos x="152" y="36"/>
                </a:cxn>
                <a:cxn ang="0">
                  <a:pos x="152" y="48"/>
                </a:cxn>
                <a:cxn ang="0">
                  <a:pos x="148" y="72"/>
                </a:cxn>
                <a:cxn ang="0">
                  <a:pos x="128" y="84"/>
                </a:cxn>
                <a:cxn ang="0">
                  <a:pos x="104" y="88"/>
                </a:cxn>
                <a:cxn ang="0">
                  <a:pos x="72" y="84"/>
                </a:cxn>
              </a:cxnLst>
              <a:rect l="0" t="0" r="0" b="0"/>
              <a:pathLst>
                <a:path w="152" h="88">
                  <a:moveTo>
                    <a:pt x="72" y="84"/>
                  </a:moveTo>
                  <a:lnTo>
                    <a:pt x="88" y="64"/>
                  </a:lnTo>
                  <a:lnTo>
                    <a:pt x="92" y="52"/>
                  </a:lnTo>
                  <a:lnTo>
                    <a:pt x="92" y="40"/>
                  </a:lnTo>
                  <a:lnTo>
                    <a:pt x="88" y="28"/>
                  </a:lnTo>
                  <a:lnTo>
                    <a:pt x="68" y="16"/>
                  </a:lnTo>
                  <a:lnTo>
                    <a:pt x="44" y="12"/>
                  </a:lnTo>
                  <a:lnTo>
                    <a:pt x="0" y="0"/>
                  </a:lnTo>
                  <a:lnTo>
                    <a:pt x="68" y="4"/>
                  </a:lnTo>
                  <a:lnTo>
                    <a:pt x="116" y="12"/>
                  </a:lnTo>
                  <a:lnTo>
                    <a:pt x="140" y="24"/>
                  </a:lnTo>
                  <a:lnTo>
                    <a:pt x="152" y="36"/>
                  </a:lnTo>
                  <a:lnTo>
                    <a:pt x="152" y="48"/>
                  </a:lnTo>
                  <a:lnTo>
                    <a:pt x="148" y="72"/>
                  </a:lnTo>
                  <a:lnTo>
                    <a:pt x="128" y="84"/>
                  </a:lnTo>
                  <a:lnTo>
                    <a:pt x="104" y="88"/>
                  </a:lnTo>
                  <a:lnTo>
                    <a:pt x="72"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a:spLocks/>
            </p:cNvSpPr>
            <p:nvPr/>
          </p:nvSpPr>
          <p:spPr bwMode="auto">
            <a:xfrm>
              <a:off x="4144" y="320"/>
              <a:ext cx="216" cy="108"/>
            </a:xfrm>
            <a:custGeom>
              <a:avLst/>
              <a:gdLst/>
              <a:ahLst/>
              <a:cxnLst>
                <a:cxn ang="0">
                  <a:pos x="128" y="108"/>
                </a:cxn>
                <a:cxn ang="0">
                  <a:pos x="104" y="104"/>
                </a:cxn>
                <a:cxn ang="0">
                  <a:pos x="128" y="96"/>
                </a:cxn>
                <a:cxn ang="0">
                  <a:pos x="144" y="80"/>
                </a:cxn>
                <a:cxn ang="0">
                  <a:pos x="152" y="68"/>
                </a:cxn>
                <a:cxn ang="0">
                  <a:pos x="152" y="56"/>
                </a:cxn>
                <a:cxn ang="0">
                  <a:pos x="152" y="44"/>
                </a:cxn>
                <a:cxn ang="0">
                  <a:pos x="132" y="32"/>
                </a:cxn>
                <a:cxn ang="0">
                  <a:pos x="116" y="20"/>
                </a:cxn>
                <a:cxn ang="0">
                  <a:pos x="72" y="8"/>
                </a:cxn>
                <a:cxn ang="0">
                  <a:pos x="28" y="8"/>
                </a:cxn>
                <a:cxn ang="0">
                  <a:pos x="0" y="8"/>
                </a:cxn>
                <a:cxn ang="0">
                  <a:pos x="4" y="0"/>
                </a:cxn>
                <a:cxn ang="0">
                  <a:pos x="36" y="0"/>
                </a:cxn>
                <a:cxn ang="0">
                  <a:pos x="104" y="0"/>
                </a:cxn>
                <a:cxn ang="0">
                  <a:pos x="140" y="8"/>
                </a:cxn>
                <a:cxn ang="0">
                  <a:pos x="168" y="12"/>
                </a:cxn>
                <a:cxn ang="0">
                  <a:pos x="200" y="24"/>
                </a:cxn>
                <a:cxn ang="0">
                  <a:pos x="212" y="44"/>
                </a:cxn>
                <a:cxn ang="0">
                  <a:pos x="216" y="56"/>
                </a:cxn>
                <a:cxn ang="0">
                  <a:pos x="216" y="68"/>
                </a:cxn>
                <a:cxn ang="0">
                  <a:pos x="212" y="80"/>
                </a:cxn>
                <a:cxn ang="0">
                  <a:pos x="200" y="92"/>
                </a:cxn>
                <a:cxn ang="0">
                  <a:pos x="180" y="104"/>
                </a:cxn>
                <a:cxn ang="0">
                  <a:pos x="128" y="108"/>
                </a:cxn>
              </a:cxnLst>
              <a:rect l="0" t="0" r="0" b="0"/>
              <a:pathLst>
                <a:path w="216" h="108">
                  <a:moveTo>
                    <a:pt x="128" y="108"/>
                  </a:moveTo>
                  <a:lnTo>
                    <a:pt x="104" y="104"/>
                  </a:lnTo>
                  <a:lnTo>
                    <a:pt x="128" y="96"/>
                  </a:lnTo>
                  <a:lnTo>
                    <a:pt x="144" y="80"/>
                  </a:lnTo>
                  <a:lnTo>
                    <a:pt x="152" y="68"/>
                  </a:lnTo>
                  <a:lnTo>
                    <a:pt x="152" y="56"/>
                  </a:lnTo>
                  <a:lnTo>
                    <a:pt x="152" y="44"/>
                  </a:lnTo>
                  <a:lnTo>
                    <a:pt x="132" y="32"/>
                  </a:lnTo>
                  <a:lnTo>
                    <a:pt x="116" y="20"/>
                  </a:lnTo>
                  <a:lnTo>
                    <a:pt x="72" y="8"/>
                  </a:lnTo>
                  <a:lnTo>
                    <a:pt x="28" y="8"/>
                  </a:lnTo>
                  <a:lnTo>
                    <a:pt x="0" y="8"/>
                  </a:lnTo>
                  <a:lnTo>
                    <a:pt x="4" y="0"/>
                  </a:lnTo>
                  <a:lnTo>
                    <a:pt x="36" y="0"/>
                  </a:lnTo>
                  <a:lnTo>
                    <a:pt x="104" y="0"/>
                  </a:lnTo>
                  <a:lnTo>
                    <a:pt x="140" y="8"/>
                  </a:lnTo>
                  <a:lnTo>
                    <a:pt x="168" y="12"/>
                  </a:lnTo>
                  <a:lnTo>
                    <a:pt x="200" y="24"/>
                  </a:lnTo>
                  <a:lnTo>
                    <a:pt x="212" y="44"/>
                  </a:lnTo>
                  <a:lnTo>
                    <a:pt x="216" y="56"/>
                  </a:lnTo>
                  <a:lnTo>
                    <a:pt x="216" y="68"/>
                  </a:lnTo>
                  <a:lnTo>
                    <a:pt x="212" y="80"/>
                  </a:lnTo>
                  <a:lnTo>
                    <a:pt x="200" y="92"/>
                  </a:lnTo>
                  <a:lnTo>
                    <a:pt x="180" y="104"/>
                  </a:lnTo>
                  <a:lnTo>
                    <a:pt x="128" y="10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a:spLocks/>
            </p:cNvSpPr>
            <p:nvPr/>
          </p:nvSpPr>
          <p:spPr bwMode="auto">
            <a:xfrm>
              <a:off x="4156" y="296"/>
              <a:ext cx="296" cy="156"/>
            </a:xfrm>
            <a:custGeom>
              <a:avLst/>
              <a:gdLst/>
              <a:ahLst/>
              <a:cxnLst>
                <a:cxn ang="0">
                  <a:pos x="128" y="140"/>
                </a:cxn>
                <a:cxn ang="0">
                  <a:pos x="176" y="128"/>
                </a:cxn>
                <a:cxn ang="0">
                  <a:pos x="188" y="120"/>
                </a:cxn>
                <a:cxn ang="0">
                  <a:pos x="200" y="108"/>
                </a:cxn>
                <a:cxn ang="0">
                  <a:pos x="204" y="92"/>
                </a:cxn>
                <a:cxn ang="0">
                  <a:pos x="212" y="80"/>
                </a:cxn>
                <a:cxn ang="0">
                  <a:pos x="204" y="68"/>
                </a:cxn>
                <a:cxn ang="0">
                  <a:pos x="192" y="48"/>
                </a:cxn>
                <a:cxn ang="0">
                  <a:pos x="168" y="36"/>
                </a:cxn>
                <a:cxn ang="0">
                  <a:pos x="108" y="20"/>
                </a:cxn>
                <a:cxn ang="0">
                  <a:pos x="40" y="20"/>
                </a:cxn>
                <a:cxn ang="0">
                  <a:pos x="0" y="20"/>
                </a:cxn>
                <a:cxn ang="0">
                  <a:pos x="16" y="0"/>
                </a:cxn>
                <a:cxn ang="0">
                  <a:pos x="16" y="8"/>
                </a:cxn>
                <a:cxn ang="0">
                  <a:pos x="48" y="0"/>
                </a:cxn>
                <a:cxn ang="0">
                  <a:pos x="92" y="0"/>
                </a:cxn>
                <a:cxn ang="0">
                  <a:pos x="152" y="8"/>
                </a:cxn>
                <a:cxn ang="0">
                  <a:pos x="192" y="12"/>
                </a:cxn>
                <a:cxn ang="0">
                  <a:pos x="228" y="24"/>
                </a:cxn>
                <a:cxn ang="0">
                  <a:pos x="252" y="36"/>
                </a:cxn>
                <a:cxn ang="0">
                  <a:pos x="272" y="48"/>
                </a:cxn>
                <a:cxn ang="0">
                  <a:pos x="288" y="68"/>
                </a:cxn>
                <a:cxn ang="0">
                  <a:pos x="296" y="80"/>
                </a:cxn>
                <a:cxn ang="0">
                  <a:pos x="284" y="96"/>
                </a:cxn>
                <a:cxn ang="0">
                  <a:pos x="272" y="116"/>
                </a:cxn>
                <a:cxn ang="0">
                  <a:pos x="228" y="140"/>
                </a:cxn>
                <a:cxn ang="0">
                  <a:pos x="192" y="152"/>
                </a:cxn>
                <a:cxn ang="0">
                  <a:pos x="168" y="156"/>
                </a:cxn>
                <a:cxn ang="0">
                  <a:pos x="128" y="140"/>
                </a:cxn>
              </a:cxnLst>
              <a:rect l="0" t="0" r="0" b="0"/>
              <a:pathLst>
                <a:path w="296" h="156">
                  <a:moveTo>
                    <a:pt x="128" y="140"/>
                  </a:moveTo>
                  <a:lnTo>
                    <a:pt x="176" y="128"/>
                  </a:lnTo>
                  <a:lnTo>
                    <a:pt x="188" y="120"/>
                  </a:lnTo>
                  <a:lnTo>
                    <a:pt x="200" y="108"/>
                  </a:lnTo>
                  <a:lnTo>
                    <a:pt x="204" y="92"/>
                  </a:lnTo>
                  <a:lnTo>
                    <a:pt x="212" y="80"/>
                  </a:lnTo>
                  <a:lnTo>
                    <a:pt x="204" y="68"/>
                  </a:lnTo>
                  <a:lnTo>
                    <a:pt x="192" y="48"/>
                  </a:lnTo>
                  <a:lnTo>
                    <a:pt x="168" y="36"/>
                  </a:lnTo>
                  <a:lnTo>
                    <a:pt x="108" y="20"/>
                  </a:lnTo>
                  <a:lnTo>
                    <a:pt x="40" y="20"/>
                  </a:lnTo>
                  <a:lnTo>
                    <a:pt x="0" y="20"/>
                  </a:lnTo>
                  <a:lnTo>
                    <a:pt x="16" y="0"/>
                  </a:lnTo>
                  <a:lnTo>
                    <a:pt x="16" y="8"/>
                  </a:lnTo>
                  <a:lnTo>
                    <a:pt x="48" y="0"/>
                  </a:lnTo>
                  <a:lnTo>
                    <a:pt x="92" y="0"/>
                  </a:lnTo>
                  <a:lnTo>
                    <a:pt x="152" y="8"/>
                  </a:lnTo>
                  <a:lnTo>
                    <a:pt x="192" y="12"/>
                  </a:lnTo>
                  <a:lnTo>
                    <a:pt x="228" y="24"/>
                  </a:lnTo>
                  <a:lnTo>
                    <a:pt x="252" y="36"/>
                  </a:lnTo>
                  <a:lnTo>
                    <a:pt x="272" y="48"/>
                  </a:lnTo>
                  <a:lnTo>
                    <a:pt x="288" y="68"/>
                  </a:lnTo>
                  <a:lnTo>
                    <a:pt x="296" y="80"/>
                  </a:lnTo>
                  <a:lnTo>
                    <a:pt x="284" y="96"/>
                  </a:lnTo>
                  <a:lnTo>
                    <a:pt x="272" y="116"/>
                  </a:lnTo>
                  <a:lnTo>
                    <a:pt x="228" y="140"/>
                  </a:lnTo>
                  <a:lnTo>
                    <a:pt x="192" y="152"/>
                  </a:lnTo>
                  <a:lnTo>
                    <a:pt x="168" y="156"/>
                  </a:lnTo>
                  <a:lnTo>
                    <a:pt x="128" y="1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a:spLocks/>
            </p:cNvSpPr>
            <p:nvPr/>
          </p:nvSpPr>
          <p:spPr bwMode="auto">
            <a:xfrm>
              <a:off x="4172" y="272"/>
              <a:ext cx="328" cy="204"/>
            </a:xfrm>
            <a:custGeom>
              <a:avLst/>
              <a:gdLst/>
              <a:ahLst/>
              <a:cxnLst>
                <a:cxn ang="0">
                  <a:pos x="160" y="180"/>
                </a:cxn>
                <a:cxn ang="0">
                  <a:pos x="188" y="176"/>
                </a:cxn>
                <a:cxn ang="0">
                  <a:pos x="224" y="164"/>
                </a:cxn>
                <a:cxn ang="0">
                  <a:pos x="260" y="140"/>
                </a:cxn>
                <a:cxn ang="0">
                  <a:pos x="272" y="120"/>
                </a:cxn>
                <a:cxn ang="0">
                  <a:pos x="284" y="104"/>
                </a:cxn>
                <a:cxn ang="0">
                  <a:pos x="280" y="92"/>
                </a:cxn>
                <a:cxn ang="0">
                  <a:pos x="260" y="68"/>
                </a:cxn>
                <a:cxn ang="0">
                  <a:pos x="244" y="56"/>
                </a:cxn>
                <a:cxn ang="0">
                  <a:pos x="220" y="44"/>
                </a:cxn>
                <a:cxn ang="0">
                  <a:pos x="184" y="32"/>
                </a:cxn>
                <a:cxn ang="0">
                  <a:pos x="136" y="24"/>
                </a:cxn>
                <a:cxn ang="0">
                  <a:pos x="80" y="24"/>
                </a:cxn>
                <a:cxn ang="0">
                  <a:pos x="36" y="20"/>
                </a:cxn>
                <a:cxn ang="0">
                  <a:pos x="0" y="24"/>
                </a:cxn>
                <a:cxn ang="0">
                  <a:pos x="12" y="0"/>
                </a:cxn>
                <a:cxn ang="0">
                  <a:pos x="56" y="0"/>
                </a:cxn>
                <a:cxn ang="0">
                  <a:pos x="104" y="0"/>
                </a:cxn>
                <a:cxn ang="0">
                  <a:pos x="116" y="0"/>
                </a:cxn>
                <a:cxn ang="0">
                  <a:pos x="164" y="12"/>
                </a:cxn>
                <a:cxn ang="0">
                  <a:pos x="164" y="4"/>
                </a:cxn>
                <a:cxn ang="0">
                  <a:pos x="152" y="4"/>
                </a:cxn>
                <a:cxn ang="0">
                  <a:pos x="188" y="12"/>
                </a:cxn>
                <a:cxn ang="0">
                  <a:pos x="232" y="24"/>
                </a:cxn>
                <a:cxn ang="0">
                  <a:pos x="272" y="36"/>
                </a:cxn>
                <a:cxn ang="0">
                  <a:pos x="316" y="68"/>
                </a:cxn>
                <a:cxn ang="0">
                  <a:pos x="328" y="80"/>
                </a:cxn>
                <a:cxn ang="0">
                  <a:pos x="328" y="96"/>
                </a:cxn>
                <a:cxn ang="0">
                  <a:pos x="328" y="120"/>
                </a:cxn>
                <a:cxn ang="0">
                  <a:pos x="324" y="132"/>
                </a:cxn>
                <a:cxn ang="0">
                  <a:pos x="316" y="144"/>
                </a:cxn>
                <a:cxn ang="0">
                  <a:pos x="280" y="168"/>
                </a:cxn>
                <a:cxn ang="0">
                  <a:pos x="176" y="204"/>
                </a:cxn>
                <a:cxn ang="0">
                  <a:pos x="160" y="180"/>
                </a:cxn>
              </a:cxnLst>
              <a:rect l="0" t="0" r="0" b="0"/>
              <a:pathLst>
                <a:path w="328" h="204">
                  <a:moveTo>
                    <a:pt x="160" y="180"/>
                  </a:moveTo>
                  <a:lnTo>
                    <a:pt x="188" y="176"/>
                  </a:lnTo>
                  <a:lnTo>
                    <a:pt x="224" y="164"/>
                  </a:lnTo>
                  <a:lnTo>
                    <a:pt x="260" y="140"/>
                  </a:lnTo>
                  <a:lnTo>
                    <a:pt x="272" y="120"/>
                  </a:lnTo>
                  <a:lnTo>
                    <a:pt x="284" y="104"/>
                  </a:lnTo>
                  <a:lnTo>
                    <a:pt x="280" y="92"/>
                  </a:lnTo>
                  <a:lnTo>
                    <a:pt x="260" y="68"/>
                  </a:lnTo>
                  <a:lnTo>
                    <a:pt x="244" y="56"/>
                  </a:lnTo>
                  <a:lnTo>
                    <a:pt x="220" y="44"/>
                  </a:lnTo>
                  <a:lnTo>
                    <a:pt x="184" y="32"/>
                  </a:lnTo>
                  <a:lnTo>
                    <a:pt x="136" y="24"/>
                  </a:lnTo>
                  <a:lnTo>
                    <a:pt x="80" y="24"/>
                  </a:lnTo>
                  <a:lnTo>
                    <a:pt x="36" y="20"/>
                  </a:lnTo>
                  <a:lnTo>
                    <a:pt x="0" y="24"/>
                  </a:lnTo>
                  <a:lnTo>
                    <a:pt x="12" y="0"/>
                  </a:lnTo>
                  <a:lnTo>
                    <a:pt x="56" y="0"/>
                  </a:lnTo>
                  <a:lnTo>
                    <a:pt x="104" y="0"/>
                  </a:lnTo>
                  <a:lnTo>
                    <a:pt x="116" y="0"/>
                  </a:lnTo>
                  <a:lnTo>
                    <a:pt x="164" y="12"/>
                  </a:lnTo>
                  <a:lnTo>
                    <a:pt x="164" y="4"/>
                  </a:lnTo>
                  <a:lnTo>
                    <a:pt x="152" y="4"/>
                  </a:lnTo>
                  <a:lnTo>
                    <a:pt x="188" y="12"/>
                  </a:lnTo>
                  <a:lnTo>
                    <a:pt x="232" y="24"/>
                  </a:lnTo>
                  <a:lnTo>
                    <a:pt x="272" y="36"/>
                  </a:lnTo>
                  <a:lnTo>
                    <a:pt x="316" y="68"/>
                  </a:lnTo>
                  <a:lnTo>
                    <a:pt x="328" y="80"/>
                  </a:lnTo>
                  <a:lnTo>
                    <a:pt x="328" y="96"/>
                  </a:lnTo>
                  <a:lnTo>
                    <a:pt x="328" y="120"/>
                  </a:lnTo>
                  <a:lnTo>
                    <a:pt x="324" y="132"/>
                  </a:lnTo>
                  <a:lnTo>
                    <a:pt x="316" y="144"/>
                  </a:lnTo>
                  <a:lnTo>
                    <a:pt x="280" y="168"/>
                  </a:lnTo>
                  <a:lnTo>
                    <a:pt x="176" y="204"/>
                  </a:lnTo>
                  <a:lnTo>
                    <a:pt x="160"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a:spLocks/>
            </p:cNvSpPr>
            <p:nvPr/>
          </p:nvSpPr>
          <p:spPr bwMode="auto">
            <a:xfrm>
              <a:off x="4344" y="284"/>
              <a:ext cx="320" cy="224"/>
            </a:xfrm>
            <a:custGeom>
              <a:avLst/>
              <a:gdLst/>
              <a:ahLst/>
              <a:cxnLst>
                <a:cxn ang="0">
                  <a:pos x="4" y="216"/>
                </a:cxn>
                <a:cxn ang="0">
                  <a:pos x="84" y="204"/>
                </a:cxn>
                <a:cxn ang="0">
                  <a:pos x="144" y="188"/>
                </a:cxn>
                <a:cxn ang="0">
                  <a:pos x="212" y="164"/>
                </a:cxn>
                <a:cxn ang="0">
                  <a:pos x="240" y="144"/>
                </a:cxn>
                <a:cxn ang="0">
                  <a:pos x="260" y="116"/>
                </a:cxn>
                <a:cxn ang="0">
                  <a:pos x="260" y="96"/>
                </a:cxn>
                <a:cxn ang="0">
                  <a:pos x="260" y="80"/>
                </a:cxn>
                <a:cxn ang="0">
                  <a:pos x="248" y="68"/>
                </a:cxn>
                <a:cxn ang="0">
                  <a:pos x="224" y="44"/>
                </a:cxn>
                <a:cxn ang="0">
                  <a:pos x="192" y="24"/>
                </a:cxn>
                <a:cxn ang="0">
                  <a:pos x="156" y="12"/>
                </a:cxn>
                <a:cxn ang="0">
                  <a:pos x="128" y="8"/>
                </a:cxn>
                <a:cxn ang="0">
                  <a:pos x="164" y="0"/>
                </a:cxn>
                <a:cxn ang="0">
                  <a:pos x="212" y="8"/>
                </a:cxn>
                <a:cxn ang="0">
                  <a:pos x="260" y="20"/>
                </a:cxn>
                <a:cxn ang="0">
                  <a:pos x="284" y="32"/>
                </a:cxn>
                <a:cxn ang="0">
                  <a:pos x="300" y="48"/>
                </a:cxn>
                <a:cxn ang="0">
                  <a:pos x="312" y="60"/>
                </a:cxn>
                <a:cxn ang="0">
                  <a:pos x="320" y="72"/>
                </a:cxn>
                <a:cxn ang="0">
                  <a:pos x="320" y="96"/>
                </a:cxn>
                <a:cxn ang="0">
                  <a:pos x="312" y="116"/>
                </a:cxn>
                <a:cxn ang="0">
                  <a:pos x="296" y="132"/>
                </a:cxn>
                <a:cxn ang="0">
                  <a:pos x="272" y="152"/>
                </a:cxn>
                <a:cxn ang="0">
                  <a:pos x="240" y="168"/>
                </a:cxn>
                <a:cxn ang="0">
                  <a:pos x="228" y="176"/>
                </a:cxn>
                <a:cxn ang="0">
                  <a:pos x="180" y="192"/>
                </a:cxn>
                <a:cxn ang="0">
                  <a:pos x="100" y="212"/>
                </a:cxn>
                <a:cxn ang="0">
                  <a:pos x="0" y="224"/>
                </a:cxn>
                <a:cxn ang="0">
                  <a:pos x="4" y="216"/>
                </a:cxn>
              </a:cxnLst>
              <a:rect l="0" t="0" r="0" b="0"/>
              <a:pathLst>
                <a:path w="320" h="224">
                  <a:moveTo>
                    <a:pt x="4" y="216"/>
                  </a:moveTo>
                  <a:lnTo>
                    <a:pt x="84" y="204"/>
                  </a:lnTo>
                  <a:lnTo>
                    <a:pt x="144" y="188"/>
                  </a:lnTo>
                  <a:lnTo>
                    <a:pt x="212" y="164"/>
                  </a:lnTo>
                  <a:lnTo>
                    <a:pt x="240" y="144"/>
                  </a:lnTo>
                  <a:lnTo>
                    <a:pt x="260" y="116"/>
                  </a:lnTo>
                  <a:lnTo>
                    <a:pt x="260" y="96"/>
                  </a:lnTo>
                  <a:lnTo>
                    <a:pt x="260" y="80"/>
                  </a:lnTo>
                  <a:lnTo>
                    <a:pt x="248" y="68"/>
                  </a:lnTo>
                  <a:lnTo>
                    <a:pt x="224" y="44"/>
                  </a:lnTo>
                  <a:lnTo>
                    <a:pt x="192" y="24"/>
                  </a:lnTo>
                  <a:lnTo>
                    <a:pt x="156" y="12"/>
                  </a:lnTo>
                  <a:lnTo>
                    <a:pt x="128" y="8"/>
                  </a:lnTo>
                  <a:lnTo>
                    <a:pt x="164" y="0"/>
                  </a:lnTo>
                  <a:lnTo>
                    <a:pt x="212" y="8"/>
                  </a:lnTo>
                  <a:lnTo>
                    <a:pt x="260" y="20"/>
                  </a:lnTo>
                  <a:lnTo>
                    <a:pt x="284" y="32"/>
                  </a:lnTo>
                  <a:lnTo>
                    <a:pt x="300" y="48"/>
                  </a:lnTo>
                  <a:lnTo>
                    <a:pt x="312" y="60"/>
                  </a:lnTo>
                  <a:lnTo>
                    <a:pt x="320" y="72"/>
                  </a:lnTo>
                  <a:lnTo>
                    <a:pt x="320" y="96"/>
                  </a:lnTo>
                  <a:lnTo>
                    <a:pt x="312" y="116"/>
                  </a:lnTo>
                  <a:lnTo>
                    <a:pt x="296" y="132"/>
                  </a:lnTo>
                  <a:lnTo>
                    <a:pt x="272" y="152"/>
                  </a:lnTo>
                  <a:lnTo>
                    <a:pt x="240" y="168"/>
                  </a:lnTo>
                  <a:lnTo>
                    <a:pt x="228" y="176"/>
                  </a:lnTo>
                  <a:lnTo>
                    <a:pt x="180" y="192"/>
                  </a:lnTo>
                  <a:lnTo>
                    <a:pt x="100" y="212"/>
                  </a:lnTo>
                  <a:lnTo>
                    <a:pt x="0" y="224"/>
                  </a:lnTo>
                  <a:lnTo>
                    <a:pt x="4" y="2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a:spLocks/>
            </p:cNvSpPr>
            <p:nvPr/>
          </p:nvSpPr>
          <p:spPr bwMode="auto">
            <a:xfrm>
              <a:off x="4288" y="296"/>
              <a:ext cx="528" cy="260"/>
            </a:xfrm>
            <a:custGeom>
              <a:avLst/>
              <a:gdLst/>
              <a:ahLst/>
              <a:cxnLst>
                <a:cxn ang="0">
                  <a:pos x="36" y="224"/>
                </a:cxn>
                <a:cxn ang="0">
                  <a:pos x="56" y="212"/>
                </a:cxn>
                <a:cxn ang="0">
                  <a:pos x="156" y="204"/>
                </a:cxn>
                <a:cxn ang="0">
                  <a:pos x="236" y="188"/>
                </a:cxn>
                <a:cxn ang="0">
                  <a:pos x="284" y="168"/>
                </a:cxn>
                <a:cxn ang="0">
                  <a:pos x="304" y="156"/>
                </a:cxn>
                <a:cxn ang="0">
                  <a:pos x="332" y="140"/>
                </a:cxn>
                <a:cxn ang="0">
                  <a:pos x="356" y="120"/>
                </a:cxn>
                <a:cxn ang="0">
                  <a:pos x="376" y="104"/>
                </a:cxn>
                <a:cxn ang="0">
                  <a:pos x="380" y="84"/>
                </a:cxn>
                <a:cxn ang="0">
                  <a:pos x="376" y="60"/>
                </a:cxn>
                <a:cxn ang="0">
                  <a:pos x="368" y="48"/>
                </a:cxn>
                <a:cxn ang="0">
                  <a:pos x="356" y="32"/>
                </a:cxn>
                <a:cxn ang="0">
                  <a:pos x="340" y="12"/>
                </a:cxn>
                <a:cxn ang="0">
                  <a:pos x="308" y="0"/>
                </a:cxn>
                <a:cxn ang="0">
                  <a:pos x="352" y="0"/>
                </a:cxn>
                <a:cxn ang="0">
                  <a:pos x="388" y="8"/>
                </a:cxn>
                <a:cxn ang="0">
                  <a:pos x="436" y="12"/>
                </a:cxn>
                <a:cxn ang="0">
                  <a:pos x="472" y="24"/>
                </a:cxn>
                <a:cxn ang="0">
                  <a:pos x="504" y="44"/>
                </a:cxn>
                <a:cxn ang="0">
                  <a:pos x="520" y="56"/>
                </a:cxn>
                <a:cxn ang="0">
                  <a:pos x="528" y="72"/>
                </a:cxn>
                <a:cxn ang="0">
                  <a:pos x="520" y="96"/>
                </a:cxn>
                <a:cxn ang="0">
                  <a:pos x="508" y="116"/>
                </a:cxn>
                <a:cxn ang="0">
                  <a:pos x="492" y="132"/>
                </a:cxn>
                <a:cxn ang="0">
                  <a:pos x="460" y="152"/>
                </a:cxn>
                <a:cxn ang="0">
                  <a:pos x="416" y="168"/>
                </a:cxn>
                <a:cxn ang="0">
                  <a:pos x="316" y="200"/>
                </a:cxn>
                <a:cxn ang="0">
                  <a:pos x="188" y="228"/>
                </a:cxn>
                <a:cxn ang="0">
                  <a:pos x="132" y="240"/>
                </a:cxn>
                <a:cxn ang="0">
                  <a:pos x="132" y="236"/>
                </a:cxn>
                <a:cxn ang="0">
                  <a:pos x="108" y="240"/>
                </a:cxn>
                <a:cxn ang="0">
                  <a:pos x="56" y="248"/>
                </a:cxn>
                <a:cxn ang="0">
                  <a:pos x="20" y="252"/>
                </a:cxn>
                <a:cxn ang="0">
                  <a:pos x="0" y="260"/>
                </a:cxn>
                <a:cxn ang="0">
                  <a:pos x="12" y="248"/>
                </a:cxn>
                <a:cxn ang="0">
                  <a:pos x="24" y="236"/>
                </a:cxn>
                <a:cxn ang="0">
                  <a:pos x="36" y="224"/>
                </a:cxn>
              </a:cxnLst>
              <a:rect l="0" t="0" r="0" b="0"/>
              <a:pathLst>
                <a:path w="528" h="260">
                  <a:moveTo>
                    <a:pt x="36" y="224"/>
                  </a:moveTo>
                  <a:lnTo>
                    <a:pt x="56" y="212"/>
                  </a:lnTo>
                  <a:lnTo>
                    <a:pt x="156" y="204"/>
                  </a:lnTo>
                  <a:lnTo>
                    <a:pt x="236" y="188"/>
                  </a:lnTo>
                  <a:lnTo>
                    <a:pt x="284" y="168"/>
                  </a:lnTo>
                  <a:lnTo>
                    <a:pt x="304" y="156"/>
                  </a:lnTo>
                  <a:lnTo>
                    <a:pt x="332" y="140"/>
                  </a:lnTo>
                  <a:lnTo>
                    <a:pt x="356" y="120"/>
                  </a:lnTo>
                  <a:lnTo>
                    <a:pt x="376" y="104"/>
                  </a:lnTo>
                  <a:lnTo>
                    <a:pt x="380" y="84"/>
                  </a:lnTo>
                  <a:lnTo>
                    <a:pt x="376" y="60"/>
                  </a:lnTo>
                  <a:lnTo>
                    <a:pt x="368" y="48"/>
                  </a:lnTo>
                  <a:lnTo>
                    <a:pt x="356" y="32"/>
                  </a:lnTo>
                  <a:lnTo>
                    <a:pt x="340" y="12"/>
                  </a:lnTo>
                  <a:lnTo>
                    <a:pt x="308" y="0"/>
                  </a:lnTo>
                  <a:lnTo>
                    <a:pt x="352" y="0"/>
                  </a:lnTo>
                  <a:lnTo>
                    <a:pt x="388" y="8"/>
                  </a:lnTo>
                  <a:lnTo>
                    <a:pt x="436" y="12"/>
                  </a:lnTo>
                  <a:lnTo>
                    <a:pt x="472" y="24"/>
                  </a:lnTo>
                  <a:lnTo>
                    <a:pt x="504" y="44"/>
                  </a:lnTo>
                  <a:lnTo>
                    <a:pt x="520" y="56"/>
                  </a:lnTo>
                  <a:lnTo>
                    <a:pt x="528" y="72"/>
                  </a:lnTo>
                  <a:lnTo>
                    <a:pt x="520" y="96"/>
                  </a:lnTo>
                  <a:lnTo>
                    <a:pt x="508" y="116"/>
                  </a:lnTo>
                  <a:lnTo>
                    <a:pt x="492" y="132"/>
                  </a:lnTo>
                  <a:lnTo>
                    <a:pt x="460" y="152"/>
                  </a:lnTo>
                  <a:lnTo>
                    <a:pt x="416" y="168"/>
                  </a:lnTo>
                  <a:lnTo>
                    <a:pt x="316" y="200"/>
                  </a:lnTo>
                  <a:lnTo>
                    <a:pt x="188" y="228"/>
                  </a:lnTo>
                  <a:lnTo>
                    <a:pt x="132" y="240"/>
                  </a:lnTo>
                  <a:lnTo>
                    <a:pt x="132" y="236"/>
                  </a:lnTo>
                  <a:lnTo>
                    <a:pt x="108" y="240"/>
                  </a:lnTo>
                  <a:lnTo>
                    <a:pt x="56" y="248"/>
                  </a:lnTo>
                  <a:lnTo>
                    <a:pt x="20" y="252"/>
                  </a:lnTo>
                  <a:lnTo>
                    <a:pt x="0" y="260"/>
                  </a:lnTo>
                  <a:lnTo>
                    <a:pt x="12" y="248"/>
                  </a:lnTo>
                  <a:lnTo>
                    <a:pt x="24" y="236"/>
                  </a:lnTo>
                  <a:lnTo>
                    <a:pt x="36" y="2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a:spLocks/>
            </p:cNvSpPr>
            <p:nvPr/>
          </p:nvSpPr>
          <p:spPr bwMode="auto">
            <a:xfrm>
              <a:off x="4288" y="544"/>
              <a:ext cx="104" cy="56"/>
            </a:xfrm>
            <a:custGeom>
              <a:avLst/>
              <a:gdLst/>
              <a:ahLst/>
              <a:cxnLst>
                <a:cxn ang="0">
                  <a:pos x="0" y="32"/>
                </a:cxn>
                <a:cxn ang="0">
                  <a:pos x="0" y="20"/>
                </a:cxn>
                <a:cxn ang="0">
                  <a:pos x="12" y="12"/>
                </a:cxn>
                <a:cxn ang="0">
                  <a:pos x="56" y="4"/>
                </a:cxn>
                <a:cxn ang="0">
                  <a:pos x="104" y="0"/>
                </a:cxn>
                <a:cxn ang="0">
                  <a:pos x="60" y="20"/>
                </a:cxn>
                <a:cxn ang="0">
                  <a:pos x="36" y="36"/>
                </a:cxn>
                <a:cxn ang="0">
                  <a:pos x="12" y="56"/>
                </a:cxn>
                <a:cxn ang="0">
                  <a:pos x="8" y="44"/>
                </a:cxn>
                <a:cxn ang="0">
                  <a:pos x="0" y="32"/>
                </a:cxn>
              </a:cxnLst>
              <a:rect l="0" t="0" r="0" b="0"/>
              <a:pathLst>
                <a:path w="104" h="56">
                  <a:moveTo>
                    <a:pt x="0" y="32"/>
                  </a:moveTo>
                  <a:lnTo>
                    <a:pt x="0" y="20"/>
                  </a:lnTo>
                  <a:lnTo>
                    <a:pt x="12" y="12"/>
                  </a:lnTo>
                  <a:lnTo>
                    <a:pt x="56" y="4"/>
                  </a:lnTo>
                  <a:lnTo>
                    <a:pt x="104" y="0"/>
                  </a:lnTo>
                  <a:lnTo>
                    <a:pt x="60" y="20"/>
                  </a:lnTo>
                  <a:lnTo>
                    <a:pt x="36" y="36"/>
                  </a:lnTo>
                  <a:lnTo>
                    <a:pt x="12" y="56"/>
                  </a:lnTo>
                  <a:lnTo>
                    <a:pt x="8" y="44"/>
                  </a:lnTo>
                  <a:lnTo>
                    <a:pt x="0" y="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a:spLocks/>
            </p:cNvSpPr>
            <p:nvPr/>
          </p:nvSpPr>
          <p:spPr bwMode="auto">
            <a:xfrm>
              <a:off x="4300" y="276"/>
              <a:ext cx="580" cy="360"/>
            </a:xfrm>
            <a:custGeom>
              <a:avLst/>
              <a:gdLst/>
              <a:ahLst/>
              <a:cxnLst>
                <a:cxn ang="0">
                  <a:pos x="20" y="340"/>
                </a:cxn>
                <a:cxn ang="0">
                  <a:pos x="0" y="328"/>
                </a:cxn>
                <a:cxn ang="0">
                  <a:pos x="12" y="316"/>
                </a:cxn>
                <a:cxn ang="0">
                  <a:pos x="44" y="292"/>
                </a:cxn>
                <a:cxn ang="0">
                  <a:pos x="96" y="272"/>
                </a:cxn>
                <a:cxn ang="0">
                  <a:pos x="176" y="256"/>
                </a:cxn>
                <a:cxn ang="0">
                  <a:pos x="308" y="224"/>
                </a:cxn>
                <a:cxn ang="0">
                  <a:pos x="404" y="196"/>
                </a:cxn>
                <a:cxn ang="0">
                  <a:pos x="448" y="176"/>
                </a:cxn>
                <a:cxn ang="0">
                  <a:pos x="480" y="152"/>
                </a:cxn>
                <a:cxn ang="0">
                  <a:pos x="504" y="136"/>
                </a:cxn>
                <a:cxn ang="0">
                  <a:pos x="516" y="116"/>
                </a:cxn>
                <a:cxn ang="0">
                  <a:pos x="520" y="92"/>
                </a:cxn>
                <a:cxn ang="0">
                  <a:pos x="508" y="76"/>
                </a:cxn>
                <a:cxn ang="0">
                  <a:pos x="492" y="56"/>
                </a:cxn>
                <a:cxn ang="0">
                  <a:pos x="460" y="44"/>
                </a:cxn>
                <a:cxn ang="0">
                  <a:pos x="424" y="32"/>
                </a:cxn>
                <a:cxn ang="0">
                  <a:pos x="376" y="20"/>
                </a:cxn>
                <a:cxn ang="0">
                  <a:pos x="332" y="16"/>
                </a:cxn>
                <a:cxn ang="0">
                  <a:pos x="292" y="20"/>
                </a:cxn>
                <a:cxn ang="0">
                  <a:pos x="224" y="8"/>
                </a:cxn>
                <a:cxn ang="0">
                  <a:pos x="284" y="0"/>
                </a:cxn>
                <a:cxn ang="0">
                  <a:pos x="376" y="0"/>
                </a:cxn>
                <a:cxn ang="0">
                  <a:pos x="424" y="8"/>
                </a:cxn>
                <a:cxn ang="0">
                  <a:pos x="472" y="20"/>
                </a:cxn>
                <a:cxn ang="0">
                  <a:pos x="520" y="40"/>
                </a:cxn>
                <a:cxn ang="0">
                  <a:pos x="556" y="56"/>
                </a:cxn>
                <a:cxn ang="0">
                  <a:pos x="568" y="80"/>
                </a:cxn>
                <a:cxn ang="0">
                  <a:pos x="580" y="100"/>
                </a:cxn>
                <a:cxn ang="0">
                  <a:pos x="580" y="124"/>
                </a:cxn>
                <a:cxn ang="0">
                  <a:pos x="568" y="152"/>
                </a:cxn>
                <a:cxn ang="0">
                  <a:pos x="552" y="176"/>
                </a:cxn>
                <a:cxn ang="0">
                  <a:pos x="508" y="196"/>
                </a:cxn>
                <a:cxn ang="0">
                  <a:pos x="448" y="212"/>
                </a:cxn>
                <a:cxn ang="0">
                  <a:pos x="368" y="236"/>
                </a:cxn>
                <a:cxn ang="0">
                  <a:pos x="292" y="248"/>
                </a:cxn>
                <a:cxn ang="0">
                  <a:pos x="220" y="256"/>
                </a:cxn>
                <a:cxn ang="0">
                  <a:pos x="152" y="268"/>
                </a:cxn>
                <a:cxn ang="0">
                  <a:pos x="96" y="288"/>
                </a:cxn>
                <a:cxn ang="0">
                  <a:pos x="80" y="300"/>
                </a:cxn>
                <a:cxn ang="0">
                  <a:pos x="60" y="316"/>
                </a:cxn>
                <a:cxn ang="0">
                  <a:pos x="56" y="336"/>
                </a:cxn>
                <a:cxn ang="0">
                  <a:pos x="56" y="360"/>
                </a:cxn>
                <a:cxn ang="0">
                  <a:pos x="20" y="340"/>
                </a:cxn>
              </a:cxnLst>
              <a:rect l="0" t="0" r="0" b="0"/>
              <a:pathLst>
                <a:path w="580" h="360">
                  <a:moveTo>
                    <a:pt x="20" y="340"/>
                  </a:moveTo>
                  <a:lnTo>
                    <a:pt x="0" y="328"/>
                  </a:lnTo>
                  <a:lnTo>
                    <a:pt x="12" y="316"/>
                  </a:lnTo>
                  <a:lnTo>
                    <a:pt x="44" y="292"/>
                  </a:lnTo>
                  <a:lnTo>
                    <a:pt x="96" y="272"/>
                  </a:lnTo>
                  <a:lnTo>
                    <a:pt x="176" y="256"/>
                  </a:lnTo>
                  <a:lnTo>
                    <a:pt x="308" y="224"/>
                  </a:lnTo>
                  <a:lnTo>
                    <a:pt x="404" y="196"/>
                  </a:lnTo>
                  <a:lnTo>
                    <a:pt x="448" y="176"/>
                  </a:lnTo>
                  <a:lnTo>
                    <a:pt x="480" y="152"/>
                  </a:lnTo>
                  <a:lnTo>
                    <a:pt x="504" y="136"/>
                  </a:lnTo>
                  <a:lnTo>
                    <a:pt x="516" y="116"/>
                  </a:lnTo>
                  <a:lnTo>
                    <a:pt x="520" y="92"/>
                  </a:lnTo>
                  <a:lnTo>
                    <a:pt x="508" y="76"/>
                  </a:lnTo>
                  <a:lnTo>
                    <a:pt x="492" y="56"/>
                  </a:lnTo>
                  <a:lnTo>
                    <a:pt x="460" y="44"/>
                  </a:lnTo>
                  <a:lnTo>
                    <a:pt x="424" y="32"/>
                  </a:lnTo>
                  <a:lnTo>
                    <a:pt x="376" y="20"/>
                  </a:lnTo>
                  <a:lnTo>
                    <a:pt x="332" y="16"/>
                  </a:lnTo>
                  <a:lnTo>
                    <a:pt x="292" y="20"/>
                  </a:lnTo>
                  <a:lnTo>
                    <a:pt x="224" y="8"/>
                  </a:lnTo>
                  <a:lnTo>
                    <a:pt x="284" y="0"/>
                  </a:lnTo>
                  <a:lnTo>
                    <a:pt x="376" y="0"/>
                  </a:lnTo>
                  <a:lnTo>
                    <a:pt x="424" y="8"/>
                  </a:lnTo>
                  <a:lnTo>
                    <a:pt x="472" y="20"/>
                  </a:lnTo>
                  <a:lnTo>
                    <a:pt x="520" y="40"/>
                  </a:lnTo>
                  <a:lnTo>
                    <a:pt x="556" y="56"/>
                  </a:lnTo>
                  <a:lnTo>
                    <a:pt x="568" y="80"/>
                  </a:lnTo>
                  <a:lnTo>
                    <a:pt x="580" y="100"/>
                  </a:lnTo>
                  <a:lnTo>
                    <a:pt x="580" y="124"/>
                  </a:lnTo>
                  <a:lnTo>
                    <a:pt x="568" y="152"/>
                  </a:lnTo>
                  <a:lnTo>
                    <a:pt x="552" y="176"/>
                  </a:lnTo>
                  <a:lnTo>
                    <a:pt x="508" y="196"/>
                  </a:lnTo>
                  <a:lnTo>
                    <a:pt x="448" y="212"/>
                  </a:lnTo>
                  <a:lnTo>
                    <a:pt x="368" y="236"/>
                  </a:lnTo>
                  <a:lnTo>
                    <a:pt x="292" y="248"/>
                  </a:lnTo>
                  <a:lnTo>
                    <a:pt x="220" y="256"/>
                  </a:lnTo>
                  <a:lnTo>
                    <a:pt x="152" y="268"/>
                  </a:lnTo>
                  <a:lnTo>
                    <a:pt x="96" y="288"/>
                  </a:lnTo>
                  <a:lnTo>
                    <a:pt x="80" y="300"/>
                  </a:lnTo>
                  <a:lnTo>
                    <a:pt x="60" y="316"/>
                  </a:lnTo>
                  <a:lnTo>
                    <a:pt x="56" y="336"/>
                  </a:lnTo>
                  <a:lnTo>
                    <a:pt x="56" y="360"/>
                  </a:lnTo>
                  <a:lnTo>
                    <a:pt x="20" y="3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a:spLocks/>
            </p:cNvSpPr>
            <p:nvPr/>
          </p:nvSpPr>
          <p:spPr bwMode="auto">
            <a:xfrm>
              <a:off x="4360" y="292"/>
              <a:ext cx="612" cy="360"/>
            </a:xfrm>
            <a:custGeom>
              <a:avLst/>
              <a:gdLst/>
              <a:ahLst/>
              <a:cxnLst>
                <a:cxn ang="0">
                  <a:pos x="0" y="344"/>
                </a:cxn>
                <a:cxn ang="0">
                  <a:pos x="0" y="320"/>
                </a:cxn>
                <a:cxn ang="0">
                  <a:pos x="8" y="300"/>
                </a:cxn>
                <a:cxn ang="0">
                  <a:pos x="20" y="288"/>
                </a:cxn>
                <a:cxn ang="0">
                  <a:pos x="44" y="276"/>
                </a:cxn>
                <a:cxn ang="0">
                  <a:pos x="92" y="256"/>
                </a:cxn>
                <a:cxn ang="0">
                  <a:pos x="160" y="244"/>
                </a:cxn>
                <a:cxn ang="0">
                  <a:pos x="232" y="240"/>
                </a:cxn>
                <a:cxn ang="0">
                  <a:pos x="308" y="220"/>
                </a:cxn>
                <a:cxn ang="0">
                  <a:pos x="396" y="204"/>
                </a:cxn>
                <a:cxn ang="0">
                  <a:pos x="448" y="184"/>
                </a:cxn>
                <a:cxn ang="0">
                  <a:pos x="492" y="160"/>
                </a:cxn>
                <a:cxn ang="0">
                  <a:pos x="516" y="136"/>
                </a:cxn>
                <a:cxn ang="0">
                  <a:pos x="528" y="112"/>
                </a:cxn>
                <a:cxn ang="0">
                  <a:pos x="528" y="84"/>
                </a:cxn>
                <a:cxn ang="0">
                  <a:pos x="516" y="60"/>
                </a:cxn>
                <a:cxn ang="0">
                  <a:pos x="496" y="40"/>
                </a:cxn>
                <a:cxn ang="0">
                  <a:pos x="460" y="16"/>
                </a:cxn>
                <a:cxn ang="0">
                  <a:pos x="412" y="0"/>
                </a:cxn>
                <a:cxn ang="0">
                  <a:pos x="484" y="4"/>
                </a:cxn>
                <a:cxn ang="0">
                  <a:pos x="528" y="12"/>
                </a:cxn>
                <a:cxn ang="0">
                  <a:pos x="564" y="28"/>
                </a:cxn>
                <a:cxn ang="0">
                  <a:pos x="600" y="48"/>
                </a:cxn>
                <a:cxn ang="0">
                  <a:pos x="612" y="60"/>
                </a:cxn>
                <a:cxn ang="0">
                  <a:pos x="612" y="72"/>
                </a:cxn>
                <a:cxn ang="0">
                  <a:pos x="612" y="84"/>
                </a:cxn>
                <a:cxn ang="0">
                  <a:pos x="604" y="100"/>
                </a:cxn>
                <a:cxn ang="0">
                  <a:pos x="580" y="124"/>
                </a:cxn>
                <a:cxn ang="0">
                  <a:pos x="544" y="148"/>
                </a:cxn>
                <a:cxn ang="0">
                  <a:pos x="508" y="168"/>
                </a:cxn>
                <a:cxn ang="0">
                  <a:pos x="460" y="184"/>
                </a:cxn>
                <a:cxn ang="0">
                  <a:pos x="352" y="220"/>
                </a:cxn>
                <a:cxn ang="0">
                  <a:pos x="212" y="252"/>
                </a:cxn>
                <a:cxn ang="0">
                  <a:pos x="124" y="272"/>
                </a:cxn>
                <a:cxn ang="0">
                  <a:pos x="68" y="288"/>
                </a:cxn>
                <a:cxn ang="0">
                  <a:pos x="44" y="308"/>
                </a:cxn>
                <a:cxn ang="0">
                  <a:pos x="36" y="312"/>
                </a:cxn>
                <a:cxn ang="0">
                  <a:pos x="32" y="320"/>
                </a:cxn>
                <a:cxn ang="0">
                  <a:pos x="32" y="332"/>
                </a:cxn>
                <a:cxn ang="0">
                  <a:pos x="36" y="348"/>
                </a:cxn>
                <a:cxn ang="0">
                  <a:pos x="48" y="360"/>
                </a:cxn>
                <a:cxn ang="0">
                  <a:pos x="0" y="344"/>
                </a:cxn>
              </a:cxnLst>
              <a:rect l="0" t="0" r="0" b="0"/>
              <a:pathLst>
                <a:path w="612" h="360">
                  <a:moveTo>
                    <a:pt x="0" y="344"/>
                  </a:moveTo>
                  <a:lnTo>
                    <a:pt x="0" y="320"/>
                  </a:lnTo>
                  <a:lnTo>
                    <a:pt x="8" y="300"/>
                  </a:lnTo>
                  <a:lnTo>
                    <a:pt x="20" y="288"/>
                  </a:lnTo>
                  <a:lnTo>
                    <a:pt x="44" y="276"/>
                  </a:lnTo>
                  <a:lnTo>
                    <a:pt x="92" y="256"/>
                  </a:lnTo>
                  <a:lnTo>
                    <a:pt x="160" y="244"/>
                  </a:lnTo>
                  <a:lnTo>
                    <a:pt x="232" y="240"/>
                  </a:lnTo>
                  <a:lnTo>
                    <a:pt x="308" y="220"/>
                  </a:lnTo>
                  <a:lnTo>
                    <a:pt x="396" y="204"/>
                  </a:lnTo>
                  <a:lnTo>
                    <a:pt x="448" y="184"/>
                  </a:lnTo>
                  <a:lnTo>
                    <a:pt x="492" y="160"/>
                  </a:lnTo>
                  <a:lnTo>
                    <a:pt x="516" y="136"/>
                  </a:lnTo>
                  <a:lnTo>
                    <a:pt x="528" y="112"/>
                  </a:lnTo>
                  <a:lnTo>
                    <a:pt x="528" y="84"/>
                  </a:lnTo>
                  <a:lnTo>
                    <a:pt x="516" y="60"/>
                  </a:lnTo>
                  <a:lnTo>
                    <a:pt x="496" y="40"/>
                  </a:lnTo>
                  <a:lnTo>
                    <a:pt x="460" y="16"/>
                  </a:lnTo>
                  <a:lnTo>
                    <a:pt x="412" y="0"/>
                  </a:lnTo>
                  <a:lnTo>
                    <a:pt x="484" y="4"/>
                  </a:lnTo>
                  <a:lnTo>
                    <a:pt x="528" y="12"/>
                  </a:lnTo>
                  <a:lnTo>
                    <a:pt x="564" y="28"/>
                  </a:lnTo>
                  <a:lnTo>
                    <a:pt x="600" y="48"/>
                  </a:lnTo>
                  <a:lnTo>
                    <a:pt x="612" y="60"/>
                  </a:lnTo>
                  <a:lnTo>
                    <a:pt x="612" y="72"/>
                  </a:lnTo>
                  <a:lnTo>
                    <a:pt x="612" y="84"/>
                  </a:lnTo>
                  <a:lnTo>
                    <a:pt x="604" y="100"/>
                  </a:lnTo>
                  <a:lnTo>
                    <a:pt x="580" y="124"/>
                  </a:lnTo>
                  <a:lnTo>
                    <a:pt x="544" y="148"/>
                  </a:lnTo>
                  <a:lnTo>
                    <a:pt x="508" y="168"/>
                  </a:lnTo>
                  <a:lnTo>
                    <a:pt x="460" y="184"/>
                  </a:lnTo>
                  <a:lnTo>
                    <a:pt x="352" y="220"/>
                  </a:lnTo>
                  <a:lnTo>
                    <a:pt x="212" y="252"/>
                  </a:lnTo>
                  <a:lnTo>
                    <a:pt x="124" y="272"/>
                  </a:lnTo>
                  <a:lnTo>
                    <a:pt x="68" y="288"/>
                  </a:lnTo>
                  <a:lnTo>
                    <a:pt x="44" y="308"/>
                  </a:lnTo>
                  <a:lnTo>
                    <a:pt x="36" y="312"/>
                  </a:lnTo>
                  <a:lnTo>
                    <a:pt x="32" y="320"/>
                  </a:lnTo>
                  <a:lnTo>
                    <a:pt x="32" y="332"/>
                  </a:lnTo>
                  <a:lnTo>
                    <a:pt x="36" y="348"/>
                  </a:lnTo>
                  <a:lnTo>
                    <a:pt x="48" y="360"/>
                  </a:lnTo>
                  <a:lnTo>
                    <a:pt x="0" y="3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a:spLocks/>
            </p:cNvSpPr>
            <p:nvPr/>
          </p:nvSpPr>
          <p:spPr bwMode="auto">
            <a:xfrm>
              <a:off x="4392" y="296"/>
              <a:ext cx="640" cy="388"/>
            </a:xfrm>
            <a:custGeom>
              <a:avLst/>
              <a:gdLst/>
              <a:ahLst/>
              <a:cxnLst>
                <a:cxn ang="0">
                  <a:pos x="28" y="364"/>
                </a:cxn>
                <a:cxn ang="0">
                  <a:pos x="16" y="352"/>
                </a:cxn>
                <a:cxn ang="0">
                  <a:pos x="4" y="340"/>
                </a:cxn>
                <a:cxn ang="0">
                  <a:pos x="0" y="328"/>
                </a:cxn>
                <a:cxn ang="0">
                  <a:pos x="4" y="308"/>
                </a:cxn>
                <a:cxn ang="0">
                  <a:pos x="12" y="304"/>
                </a:cxn>
                <a:cxn ang="0">
                  <a:pos x="40" y="292"/>
                </a:cxn>
                <a:cxn ang="0">
                  <a:pos x="92" y="272"/>
                </a:cxn>
                <a:cxn ang="0">
                  <a:pos x="180" y="252"/>
                </a:cxn>
                <a:cxn ang="0">
                  <a:pos x="320" y="216"/>
                </a:cxn>
                <a:cxn ang="0">
                  <a:pos x="428" y="188"/>
                </a:cxn>
                <a:cxn ang="0">
                  <a:pos x="476" y="168"/>
                </a:cxn>
                <a:cxn ang="0">
                  <a:pos x="520" y="144"/>
                </a:cxn>
                <a:cxn ang="0">
                  <a:pos x="556" y="120"/>
                </a:cxn>
                <a:cxn ang="0">
                  <a:pos x="572" y="96"/>
                </a:cxn>
                <a:cxn ang="0">
                  <a:pos x="584" y="84"/>
                </a:cxn>
                <a:cxn ang="0">
                  <a:pos x="584" y="68"/>
                </a:cxn>
                <a:cxn ang="0">
                  <a:pos x="580" y="56"/>
                </a:cxn>
                <a:cxn ang="0">
                  <a:pos x="572" y="44"/>
                </a:cxn>
                <a:cxn ang="0">
                  <a:pos x="532" y="20"/>
                </a:cxn>
                <a:cxn ang="0">
                  <a:pos x="520" y="12"/>
                </a:cxn>
                <a:cxn ang="0">
                  <a:pos x="476" y="0"/>
                </a:cxn>
                <a:cxn ang="0">
                  <a:pos x="524" y="8"/>
                </a:cxn>
                <a:cxn ang="0">
                  <a:pos x="572" y="24"/>
                </a:cxn>
                <a:cxn ang="0">
                  <a:pos x="612" y="56"/>
                </a:cxn>
                <a:cxn ang="0">
                  <a:pos x="628" y="72"/>
                </a:cxn>
                <a:cxn ang="0">
                  <a:pos x="640" y="92"/>
                </a:cxn>
                <a:cxn ang="0">
                  <a:pos x="640" y="96"/>
                </a:cxn>
                <a:cxn ang="0">
                  <a:pos x="636" y="116"/>
                </a:cxn>
                <a:cxn ang="0">
                  <a:pos x="616" y="132"/>
                </a:cxn>
                <a:cxn ang="0">
                  <a:pos x="572" y="156"/>
                </a:cxn>
                <a:cxn ang="0">
                  <a:pos x="532" y="176"/>
                </a:cxn>
                <a:cxn ang="0">
                  <a:pos x="488" y="188"/>
                </a:cxn>
                <a:cxn ang="0">
                  <a:pos x="448" y="200"/>
                </a:cxn>
                <a:cxn ang="0">
                  <a:pos x="416" y="204"/>
                </a:cxn>
                <a:cxn ang="0">
                  <a:pos x="352" y="228"/>
                </a:cxn>
                <a:cxn ang="0">
                  <a:pos x="276" y="248"/>
                </a:cxn>
                <a:cxn ang="0">
                  <a:pos x="216" y="260"/>
                </a:cxn>
                <a:cxn ang="0">
                  <a:pos x="188" y="272"/>
                </a:cxn>
                <a:cxn ang="0">
                  <a:pos x="140" y="292"/>
                </a:cxn>
                <a:cxn ang="0">
                  <a:pos x="128" y="304"/>
                </a:cxn>
                <a:cxn ang="0">
                  <a:pos x="120" y="320"/>
                </a:cxn>
                <a:cxn ang="0">
                  <a:pos x="116" y="340"/>
                </a:cxn>
                <a:cxn ang="0">
                  <a:pos x="116" y="356"/>
                </a:cxn>
                <a:cxn ang="0">
                  <a:pos x="128" y="388"/>
                </a:cxn>
                <a:cxn ang="0">
                  <a:pos x="28" y="364"/>
                </a:cxn>
              </a:cxnLst>
              <a:rect l="0" t="0" r="0" b="0"/>
              <a:pathLst>
                <a:path w="640" h="388">
                  <a:moveTo>
                    <a:pt x="28" y="364"/>
                  </a:moveTo>
                  <a:lnTo>
                    <a:pt x="16" y="352"/>
                  </a:lnTo>
                  <a:lnTo>
                    <a:pt x="4" y="340"/>
                  </a:lnTo>
                  <a:lnTo>
                    <a:pt x="0" y="328"/>
                  </a:lnTo>
                  <a:lnTo>
                    <a:pt x="4" y="308"/>
                  </a:lnTo>
                  <a:lnTo>
                    <a:pt x="12" y="304"/>
                  </a:lnTo>
                  <a:lnTo>
                    <a:pt x="40" y="292"/>
                  </a:lnTo>
                  <a:lnTo>
                    <a:pt x="92" y="272"/>
                  </a:lnTo>
                  <a:lnTo>
                    <a:pt x="180" y="252"/>
                  </a:lnTo>
                  <a:lnTo>
                    <a:pt x="320" y="216"/>
                  </a:lnTo>
                  <a:lnTo>
                    <a:pt x="428" y="188"/>
                  </a:lnTo>
                  <a:lnTo>
                    <a:pt x="476" y="168"/>
                  </a:lnTo>
                  <a:lnTo>
                    <a:pt x="520" y="144"/>
                  </a:lnTo>
                  <a:lnTo>
                    <a:pt x="556" y="120"/>
                  </a:lnTo>
                  <a:lnTo>
                    <a:pt x="572" y="96"/>
                  </a:lnTo>
                  <a:lnTo>
                    <a:pt x="584" y="84"/>
                  </a:lnTo>
                  <a:lnTo>
                    <a:pt x="584" y="68"/>
                  </a:lnTo>
                  <a:lnTo>
                    <a:pt x="580" y="56"/>
                  </a:lnTo>
                  <a:lnTo>
                    <a:pt x="572" y="44"/>
                  </a:lnTo>
                  <a:lnTo>
                    <a:pt x="532" y="20"/>
                  </a:lnTo>
                  <a:lnTo>
                    <a:pt x="520" y="12"/>
                  </a:lnTo>
                  <a:lnTo>
                    <a:pt x="476" y="0"/>
                  </a:lnTo>
                  <a:lnTo>
                    <a:pt x="524" y="8"/>
                  </a:lnTo>
                  <a:lnTo>
                    <a:pt x="572" y="24"/>
                  </a:lnTo>
                  <a:lnTo>
                    <a:pt x="612" y="56"/>
                  </a:lnTo>
                  <a:lnTo>
                    <a:pt x="628" y="72"/>
                  </a:lnTo>
                  <a:lnTo>
                    <a:pt x="640" y="92"/>
                  </a:lnTo>
                  <a:lnTo>
                    <a:pt x="640" y="96"/>
                  </a:lnTo>
                  <a:lnTo>
                    <a:pt x="636" y="116"/>
                  </a:lnTo>
                  <a:lnTo>
                    <a:pt x="616" y="132"/>
                  </a:lnTo>
                  <a:lnTo>
                    <a:pt x="572" y="156"/>
                  </a:lnTo>
                  <a:lnTo>
                    <a:pt x="532" y="176"/>
                  </a:lnTo>
                  <a:lnTo>
                    <a:pt x="488" y="188"/>
                  </a:lnTo>
                  <a:lnTo>
                    <a:pt x="448" y="200"/>
                  </a:lnTo>
                  <a:lnTo>
                    <a:pt x="416" y="204"/>
                  </a:lnTo>
                  <a:lnTo>
                    <a:pt x="352" y="228"/>
                  </a:lnTo>
                  <a:lnTo>
                    <a:pt x="276" y="248"/>
                  </a:lnTo>
                  <a:lnTo>
                    <a:pt x="216" y="260"/>
                  </a:lnTo>
                  <a:lnTo>
                    <a:pt x="188" y="272"/>
                  </a:lnTo>
                  <a:lnTo>
                    <a:pt x="140" y="292"/>
                  </a:lnTo>
                  <a:lnTo>
                    <a:pt x="128" y="304"/>
                  </a:lnTo>
                  <a:lnTo>
                    <a:pt x="120" y="320"/>
                  </a:lnTo>
                  <a:lnTo>
                    <a:pt x="116" y="340"/>
                  </a:lnTo>
                  <a:lnTo>
                    <a:pt x="116" y="356"/>
                  </a:lnTo>
                  <a:lnTo>
                    <a:pt x="128" y="388"/>
                  </a:lnTo>
                  <a:lnTo>
                    <a:pt x="28" y="3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a:spLocks/>
            </p:cNvSpPr>
            <p:nvPr/>
          </p:nvSpPr>
          <p:spPr bwMode="auto">
            <a:xfrm>
              <a:off x="4512" y="548"/>
              <a:ext cx="140" cy="148"/>
            </a:xfrm>
            <a:custGeom>
              <a:avLst/>
              <a:gdLst/>
              <a:ahLst/>
              <a:cxnLst>
                <a:cxn ang="0">
                  <a:pos x="12" y="136"/>
                </a:cxn>
                <a:cxn ang="0">
                  <a:pos x="0" y="112"/>
                </a:cxn>
                <a:cxn ang="0">
                  <a:pos x="0" y="92"/>
                </a:cxn>
                <a:cxn ang="0">
                  <a:pos x="0" y="68"/>
                </a:cxn>
                <a:cxn ang="0">
                  <a:pos x="12" y="56"/>
                </a:cxn>
                <a:cxn ang="0">
                  <a:pos x="24" y="44"/>
                </a:cxn>
                <a:cxn ang="0">
                  <a:pos x="68" y="28"/>
                </a:cxn>
                <a:cxn ang="0">
                  <a:pos x="92" y="16"/>
                </a:cxn>
                <a:cxn ang="0">
                  <a:pos x="140" y="0"/>
                </a:cxn>
                <a:cxn ang="0">
                  <a:pos x="132" y="8"/>
                </a:cxn>
                <a:cxn ang="0">
                  <a:pos x="104" y="20"/>
                </a:cxn>
                <a:cxn ang="0">
                  <a:pos x="80" y="40"/>
                </a:cxn>
                <a:cxn ang="0">
                  <a:pos x="60" y="56"/>
                </a:cxn>
                <a:cxn ang="0">
                  <a:pos x="56" y="76"/>
                </a:cxn>
                <a:cxn ang="0">
                  <a:pos x="56" y="100"/>
                </a:cxn>
                <a:cxn ang="0">
                  <a:pos x="68" y="116"/>
                </a:cxn>
                <a:cxn ang="0">
                  <a:pos x="84" y="148"/>
                </a:cxn>
                <a:cxn ang="0">
                  <a:pos x="12" y="136"/>
                </a:cxn>
              </a:cxnLst>
              <a:rect l="0" t="0" r="0" b="0"/>
              <a:pathLst>
                <a:path w="140" h="148">
                  <a:moveTo>
                    <a:pt x="12" y="136"/>
                  </a:moveTo>
                  <a:lnTo>
                    <a:pt x="0" y="112"/>
                  </a:lnTo>
                  <a:lnTo>
                    <a:pt x="0" y="92"/>
                  </a:lnTo>
                  <a:lnTo>
                    <a:pt x="0" y="68"/>
                  </a:lnTo>
                  <a:lnTo>
                    <a:pt x="12" y="56"/>
                  </a:lnTo>
                  <a:lnTo>
                    <a:pt x="24" y="44"/>
                  </a:lnTo>
                  <a:lnTo>
                    <a:pt x="68" y="28"/>
                  </a:lnTo>
                  <a:lnTo>
                    <a:pt x="92" y="16"/>
                  </a:lnTo>
                  <a:lnTo>
                    <a:pt x="140" y="0"/>
                  </a:lnTo>
                  <a:lnTo>
                    <a:pt x="132" y="8"/>
                  </a:lnTo>
                  <a:lnTo>
                    <a:pt x="104" y="20"/>
                  </a:lnTo>
                  <a:lnTo>
                    <a:pt x="80" y="40"/>
                  </a:lnTo>
                  <a:lnTo>
                    <a:pt x="60" y="56"/>
                  </a:lnTo>
                  <a:lnTo>
                    <a:pt x="56" y="76"/>
                  </a:lnTo>
                  <a:lnTo>
                    <a:pt x="56" y="100"/>
                  </a:lnTo>
                  <a:lnTo>
                    <a:pt x="68" y="116"/>
                  </a:lnTo>
                  <a:lnTo>
                    <a:pt x="84" y="148"/>
                  </a:lnTo>
                  <a:lnTo>
                    <a:pt x="12" y="1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a:spLocks/>
            </p:cNvSpPr>
            <p:nvPr/>
          </p:nvSpPr>
          <p:spPr bwMode="auto">
            <a:xfrm>
              <a:off x="4572" y="536"/>
              <a:ext cx="144" cy="164"/>
            </a:xfrm>
            <a:custGeom>
              <a:avLst/>
              <a:gdLst/>
              <a:ahLst/>
              <a:cxnLst>
                <a:cxn ang="0">
                  <a:pos x="72" y="164"/>
                </a:cxn>
                <a:cxn ang="0">
                  <a:pos x="36" y="160"/>
                </a:cxn>
                <a:cxn ang="0">
                  <a:pos x="12" y="136"/>
                </a:cxn>
                <a:cxn ang="0">
                  <a:pos x="0" y="112"/>
                </a:cxn>
                <a:cxn ang="0">
                  <a:pos x="0" y="88"/>
                </a:cxn>
                <a:cxn ang="0">
                  <a:pos x="8" y="68"/>
                </a:cxn>
                <a:cxn ang="0">
                  <a:pos x="20" y="52"/>
                </a:cxn>
                <a:cxn ang="0">
                  <a:pos x="44" y="40"/>
                </a:cxn>
                <a:cxn ang="0">
                  <a:pos x="72" y="28"/>
                </a:cxn>
                <a:cxn ang="0">
                  <a:pos x="96" y="12"/>
                </a:cxn>
                <a:cxn ang="0">
                  <a:pos x="144" y="0"/>
                </a:cxn>
                <a:cxn ang="0">
                  <a:pos x="104" y="28"/>
                </a:cxn>
                <a:cxn ang="0">
                  <a:pos x="68" y="56"/>
                </a:cxn>
                <a:cxn ang="0">
                  <a:pos x="56" y="68"/>
                </a:cxn>
                <a:cxn ang="0">
                  <a:pos x="48" y="88"/>
                </a:cxn>
                <a:cxn ang="0">
                  <a:pos x="48" y="104"/>
                </a:cxn>
                <a:cxn ang="0">
                  <a:pos x="56" y="136"/>
                </a:cxn>
                <a:cxn ang="0">
                  <a:pos x="84" y="164"/>
                </a:cxn>
                <a:cxn ang="0">
                  <a:pos x="72" y="164"/>
                </a:cxn>
              </a:cxnLst>
              <a:rect l="0" t="0" r="0" b="0"/>
              <a:pathLst>
                <a:path w="144" h="164">
                  <a:moveTo>
                    <a:pt x="72" y="164"/>
                  </a:moveTo>
                  <a:lnTo>
                    <a:pt x="36" y="160"/>
                  </a:lnTo>
                  <a:lnTo>
                    <a:pt x="12" y="136"/>
                  </a:lnTo>
                  <a:lnTo>
                    <a:pt x="0" y="112"/>
                  </a:lnTo>
                  <a:lnTo>
                    <a:pt x="0" y="88"/>
                  </a:lnTo>
                  <a:lnTo>
                    <a:pt x="8" y="68"/>
                  </a:lnTo>
                  <a:lnTo>
                    <a:pt x="20" y="52"/>
                  </a:lnTo>
                  <a:lnTo>
                    <a:pt x="44" y="40"/>
                  </a:lnTo>
                  <a:lnTo>
                    <a:pt x="72" y="28"/>
                  </a:lnTo>
                  <a:lnTo>
                    <a:pt x="96" y="12"/>
                  </a:lnTo>
                  <a:lnTo>
                    <a:pt x="144" y="0"/>
                  </a:lnTo>
                  <a:lnTo>
                    <a:pt x="104" y="28"/>
                  </a:lnTo>
                  <a:lnTo>
                    <a:pt x="68" y="56"/>
                  </a:lnTo>
                  <a:lnTo>
                    <a:pt x="56" y="68"/>
                  </a:lnTo>
                  <a:lnTo>
                    <a:pt x="48" y="88"/>
                  </a:lnTo>
                  <a:lnTo>
                    <a:pt x="48" y="104"/>
                  </a:lnTo>
                  <a:lnTo>
                    <a:pt x="56" y="136"/>
                  </a:lnTo>
                  <a:lnTo>
                    <a:pt x="84" y="164"/>
                  </a:lnTo>
                  <a:lnTo>
                    <a:pt x="72" y="1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a:spLocks/>
            </p:cNvSpPr>
            <p:nvPr/>
          </p:nvSpPr>
          <p:spPr bwMode="auto">
            <a:xfrm>
              <a:off x="4620" y="500"/>
              <a:ext cx="212" cy="200"/>
            </a:xfrm>
            <a:custGeom>
              <a:avLst/>
              <a:gdLst/>
              <a:ahLst/>
              <a:cxnLst>
                <a:cxn ang="0">
                  <a:pos x="44" y="200"/>
                </a:cxn>
                <a:cxn ang="0">
                  <a:pos x="12" y="172"/>
                </a:cxn>
                <a:cxn ang="0">
                  <a:pos x="8" y="152"/>
                </a:cxn>
                <a:cxn ang="0">
                  <a:pos x="0" y="140"/>
                </a:cxn>
                <a:cxn ang="0">
                  <a:pos x="8" y="124"/>
                </a:cxn>
                <a:cxn ang="0">
                  <a:pos x="12" y="104"/>
                </a:cxn>
                <a:cxn ang="0">
                  <a:pos x="24" y="92"/>
                </a:cxn>
                <a:cxn ang="0">
                  <a:pos x="68" y="56"/>
                </a:cxn>
                <a:cxn ang="0">
                  <a:pos x="124" y="24"/>
                </a:cxn>
                <a:cxn ang="0">
                  <a:pos x="184" y="8"/>
                </a:cxn>
                <a:cxn ang="0">
                  <a:pos x="212" y="0"/>
                </a:cxn>
                <a:cxn ang="0">
                  <a:pos x="136" y="32"/>
                </a:cxn>
                <a:cxn ang="0">
                  <a:pos x="92" y="56"/>
                </a:cxn>
                <a:cxn ang="0">
                  <a:pos x="68" y="80"/>
                </a:cxn>
                <a:cxn ang="0">
                  <a:pos x="60" y="88"/>
                </a:cxn>
                <a:cxn ang="0">
                  <a:pos x="48" y="112"/>
                </a:cxn>
                <a:cxn ang="0">
                  <a:pos x="48" y="136"/>
                </a:cxn>
                <a:cxn ang="0">
                  <a:pos x="60" y="160"/>
                </a:cxn>
                <a:cxn ang="0">
                  <a:pos x="80" y="176"/>
                </a:cxn>
                <a:cxn ang="0">
                  <a:pos x="104" y="200"/>
                </a:cxn>
                <a:cxn ang="0">
                  <a:pos x="44" y="200"/>
                </a:cxn>
              </a:cxnLst>
              <a:rect l="0" t="0" r="0" b="0"/>
              <a:pathLst>
                <a:path w="212" h="200">
                  <a:moveTo>
                    <a:pt x="44" y="200"/>
                  </a:moveTo>
                  <a:lnTo>
                    <a:pt x="12" y="172"/>
                  </a:lnTo>
                  <a:lnTo>
                    <a:pt x="8" y="152"/>
                  </a:lnTo>
                  <a:lnTo>
                    <a:pt x="0" y="140"/>
                  </a:lnTo>
                  <a:lnTo>
                    <a:pt x="8" y="124"/>
                  </a:lnTo>
                  <a:lnTo>
                    <a:pt x="12" y="104"/>
                  </a:lnTo>
                  <a:lnTo>
                    <a:pt x="24" y="92"/>
                  </a:lnTo>
                  <a:lnTo>
                    <a:pt x="68" y="56"/>
                  </a:lnTo>
                  <a:lnTo>
                    <a:pt x="124" y="24"/>
                  </a:lnTo>
                  <a:lnTo>
                    <a:pt x="184" y="8"/>
                  </a:lnTo>
                  <a:lnTo>
                    <a:pt x="212" y="0"/>
                  </a:lnTo>
                  <a:lnTo>
                    <a:pt x="136" y="32"/>
                  </a:lnTo>
                  <a:lnTo>
                    <a:pt x="92" y="56"/>
                  </a:lnTo>
                  <a:lnTo>
                    <a:pt x="68" y="80"/>
                  </a:lnTo>
                  <a:lnTo>
                    <a:pt x="60" y="88"/>
                  </a:lnTo>
                  <a:lnTo>
                    <a:pt x="48" y="112"/>
                  </a:lnTo>
                  <a:lnTo>
                    <a:pt x="48" y="136"/>
                  </a:lnTo>
                  <a:lnTo>
                    <a:pt x="60" y="160"/>
                  </a:lnTo>
                  <a:lnTo>
                    <a:pt x="80" y="176"/>
                  </a:lnTo>
                  <a:lnTo>
                    <a:pt x="104" y="200"/>
                  </a:lnTo>
                  <a:lnTo>
                    <a:pt x="44"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a:spLocks/>
            </p:cNvSpPr>
            <p:nvPr/>
          </p:nvSpPr>
          <p:spPr bwMode="auto">
            <a:xfrm>
              <a:off x="4796" y="712"/>
              <a:ext cx="1" cy="8"/>
            </a:xfrm>
            <a:custGeom>
              <a:avLst/>
              <a:gdLst/>
              <a:ahLst/>
              <a:cxnLst>
                <a:cxn ang="0">
                  <a:pos x="0" y="8"/>
                </a:cxn>
                <a:cxn ang="0">
                  <a:pos x="0" y="0"/>
                </a:cxn>
                <a:cxn ang="0">
                  <a:pos x="0" y="8"/>
                </a:cxn>
              </a:cxnLst>
              <a:rect l="0" t="0" r="0" b="0"/>
              <a:pathLst>
                <a:path h="8">
                  <a:moveTo>
                    <a:pt x="0" y="8"/>
                  </a:moveTo>
                  <a:lnTo>
                    <a:pt x="0" y="0"/>
                  </a:lnTo>
                  <a:lnTo>
                    <a:pt x="0"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a:spLocks/>
            </p:cNvSpPr>
            <p:nvPr/>
          </p:nvSpPr>
          <p:spPr bwMode="auto">
            <a:xfrm>
              <a:off x="4668" y="156"/>
              <a:ext cx="432" cy="556"/>
            </a:xfrm>
            <a:custGeom>
              <a:avLst/>
              <a:gdLst/>
              <a:ahLst/>
              <a:cxnLst>
                <a:cxn ang="0">
                  <a:pos x="424" y="212"/>
                </a:cxn>
                <a:cxn ang="0">
                  <a:pos x="432" y="244"/>
                </a:cxn>
                <a:cxn ang="0">
                  <a:pos x="408" y="280"/>
                </a:cxn>
                <a:cxn ang="0">
                  <a:pos x="348" y="304"/>
                </a:cxn>
                <a:cxn ang="0">
                  <a:pos x="172" y="352"/>
                </a:cxn>
                <a:cxn ang="0">
                  <a:pos x="80" y="400"/>
                </a:cxn>
                <a:cxn ang="0">
                  <a:pos x="44" y="444"/>
                </a:cxn>
                <a:cxn ang="0">
                  <a:pos x="48" y="496"/>
                </a:cxn>
                <a:cxn ang="0">
                  <a:pos x="92" y="540"/>
                </a:cxn>
                <a:cxn ang="0">
                  <a:pos x="100" y="544"/>
                </a:cxn>
                <a:cxn ang="0">
                  <a:pos x="64" y="544"/>
                </a:cxn>
                <a:cxn ang="0">
                  <a:pos x="20" y="504"/>
                </a:cxn>
                <a:cxn ang="0">
                  <a:pos x="8" y="456"/>
                </a:cxn>
                <a:cxn ang="0">
                  <a:pos x="24" y="424"/>
                </a:cxn>
                <a:cxn ang="0">
                  <a:pos x="100" y="376"/>
                </a:cxn>
                <a:cxn ang="0">
                  <a:pos x="188" y="340"/>
                </a:cxn>
                <a:cxn ang="0">
                  <a:pos x="296" y="296"/>
                </a:cxn>
                <a:cxn ang="0">
                  <a:pos x="360" y="256"/>
                </a:cxn>
                <a:cxn ang="0">
                  <a:pos x="364" y="232"/>
                </a:cxn>
                <a:cxn ang="0">
                  <a:pos x="324" y="176"/>
                </a:cxn>
                <a:cxn ang="0">
                  <a:pos x="248" y="148"/>
                </a:cxn>
                <a:cxn ang="0">
                  <a:pos x="152" y="128"/>
                </a:cxn>
                <a:cxn ang="0">
                  <a:pos x="44" y="96"/>
                </a:cxn>
                <a:cxn ang="0">
                  <a:pos x="8" y="80"/>
                </a:cxn>
                <a:cxn ang="0">
                  <a:pos x="0" y="56"/>
                </a:cxn>
                <a:cxn ang="0">
                  <a:pos x="32" y="24"/>
                </a:cxn>
                <a:cxn ang="0">
                  <a:pos x="92" y="8"/>
                </a:cxn>
                <a:cxn ang="0">
                  <a:pos x="196" y="0"/>
                </a:cxn>
                <a:cxn ang="0">
                  <a:pos x="148" y="20"/>
                </a:cxn>
                <a:cxn ang="0">
                  <a:pos x="124" y="44"/>
                </a:cxn>
                <a:cxn ang="0">
                  <a:pos x="124" y="72"/>
                </a:cxn>
                <a:cxn ang="0">
                  <a:pos x="164" y="104"/>
                </a:cxn>
                <a:cxn ang="0">
                  <a:pos x="224" y="120"/>
                </a:cxn>
                <a:cxn ang="0">
                  <a:pos x="336" y="120"/>
                </a:cxn>
                <a:cxn ang="0">
                  <a:pos x="336" y="140"/>
                </a:cxn>
                <a:cxn ang="0">
                  <a:pos x="340" y="164"/>
                </a:cxn>
                <a:cxn ang="0">
                  <a:pos x="412" y="196"/>
                </a:cxn>
              </a:cxnLst>
              <a:rect l="0" t="0" r="0" b="0"/>
              <a:pathLst>
                <a:path w="432" h="556">
                  <a:moveTo>
                    <a:pt x="412" y="196"/>
                  </a:moveTo>
                  <a:lnTo>
                    <a:pt x="424" y="212"/>
                  </a:lnTo>
                  <a:lnTo>
                    <a:pt x="432" y="224"/>
                  </a:lnTo>
                  <a:lnTo>
                    <a:pt x="432" y="244"/>
                  </a:lnTo>
                  <a:lnTo>
                    <a:pt x="424" y="260"/>
                  </a:lnTo>
                  <a:lnTo>
                    <a:pt x="408" y="280"/>
                  </a:lnTo>
                  <a:lnTo>
                    <a:pt x="384" y="292"/>
                  </a:lnTo>
                  <a:lnTo>
                    <a:pt x="348" y="304"/>
                  </a:lnTo>
                  <a:lnTo>
                    <a:pt x="224" y="332"/>
                  </a:lnTo>
                  <a:lnTo>
                    <a:pt x="172" y="352"/>
                  </a:lnTo>
                  <a:lnTo>
                    <a:pt x="124" y="368"/>
                  </a:lnTo>
                  <a:lnTo>
                    <a:pt x="80" y="400"/>
                  </a:lnTo>
                  <a:lnTo>
                    <a:pt x="56" y="420"/>
                  </a:lnTo>
                  <a:lnTo>
                    <a:pt x="44" y="444"/>
                  </a:lnTo>
                  <a:lnTo>
                    <a:pt x="44" y="472"/>
                  </a:lnTo>
                  <a:lnTo>
                    <a:pt x="48" y="496"/>
                  </a:lnTo>
                  <a:lnTo>
                    <a:pt x="68" y="520"/>
                  </a:lnTo>
                  <a:lnTo>
                    <a:pt x="92" y="540"/>
                  </a:lnTo>
                  <a:lnTo>
                    <a:pt x="128" y="556"/>
                  </a:lnTo>
                  <a:lnTo>
                    <a:pt x="100" y="544"/>
                  </a:lnTo>
                  <a:lnTo>
                    <a:pt x="64" y="544"/>
                  </a:lnTo>
                  <a:lnTo>
                    <a:pt x="64" y="544"/>
                  </a:lnTo>
                  <a:lnTo>
                    <a:pt x="36" y="528"/>
                  </a:lnTo>
                  <a:lnTo>
                    <a:pt x="20" y="504"/>
                  </a:lnTo>
                  <a:lnTo>
                    <a:pt x="8" y="472"/>
                  </a:lnTo>
                  <a:lnTo>
                    <a:pt x="8" y="456"/>
                  </a:lnTo>
                  <a:lnTo>
                    <a:pt x="20" y="436"/>
                  </a:lnTo>
                  <a:lnTo>
                    <a:pt x="24" y="424"/>
                  </a:lnTo>
                  <a:lnTo>
                    <a:pt x="48" y="408"/>
                  </a:lnTo>
                  <a:lnTo>
                    <a:pt x="100" y="376"/>
                  </a:lnTo>
                  <a:lnTo>
                    <a:pt x="188" y="344"/>
                  </a:lnTo>
                  <a:lnTo>
                    <a:pt x="188" y="340"/>
                  </a:lnTo>
                  <a:lnTo>
                    <a:pt x="260" y="316"/>
                  </a:lnTo>
                  <a:lnTo>
                    <a:pt x="296" y="296"/>
                  </a:lnTo>
                  <a:lnTo>
                    <a:pt x="340" y="280"/>
                  </a:lnTo>
                  <a:lnTo>
                    <a:pt x="360" y="256"/>
                  </a:lnTo>
                  <a:lnTo>
                    <a:pt x="364" y="236"/>
                  </a:lnTo>
                  <a:lnTo>
                    <a:pt x="364" y="232"/>
                  </a:lnTo>
                  <a:lnTo>
                    <a:pt x="348" y="200"/>
                  </a:lnTo>
                  <a:lnTo>
                    <a:pt x="324" y="176"/>
                  </a:lnTo>
                  <a:lnTo>
                    <a:pt x="284" y="160"/>
                  </a:lnTo>
                  <a:lnTo>
                    <a:pt x="248" y="148"/>
                  </a:lnTo>
                  <a:lnTo>
                    <a:pt x="188" y="136"/>
                  </a:lnTo>
                  <a:lnTo>
                    <a:pt x="152" y="128"/>
                  </a:lnTo>
                  <a:lnTo>
                    <a:pt x="92" y="116"/>
                  </a:lnTo>
                  <a:lnTo>
                    <a:pt x="44" y="96"/>
                  </a:lnTo>
                  <a:lnTo>
                    <a:pt x="24" y="84"/>
                  </a:lnTo>
                  <a:lnTo>
                    <a:pt x="8" y="80"/>
                  </a:lnTo>
                  <a:lnTo>
                    <a:pt x="0" y="68"/>
                  </a:lnTo>
                  <a:lnTo>
                    <a:pt x="0" y="56"/>
                  </a:lnTo>
                  <a:lnTo>
                    <a:pt x="8" y="48"/>
                  </a:lnTo>
                  <a:lnTo>
                    <a:pt x="32" y="24"/>
                  </a:lnTo>
                  <a:lnTo>
                    <a:pt x="56" y="12"/>
                  </a:lnTo>
                  <a:lnTo>
                    <a:pt x="92" y="8"/>
                  </a:lnTo>
                  <a:lnTo>
                    <a:pt x="140" y="0"/>
                  </a:lnTo>
                  <a:lnTo>
                    <a:pt x="196" y="0"/>
                  </a:lnTo>
                  <a:lnTo>
                    <a:pt x="164" y="8"/>
                  </a:lnTo>
                  <a:lnTo>
                    <a:pt x="148" y="20"/>
                  </a:lnTo>
                  <a:lnTo>
                    <a:pt x="128" y="32"/>
                  </a:lnTo>
                  <a:lnTo>
                    <a:pt x="124" y="44"/>
                  </a:lnTo>
                  <a:lnTo>
                    <a:pt x="116" y="60"/>
                  </a:lnTo>
                  <a:lnTo>
                    <a:pt x="124" y="72"/>
                  </a:lnTo>
                  <a:lnTo>
                    <a:pt x="148" y="92"/>
                  </a:lnTo>
                  <a:lnTo>
                    <a:pt x="164" y="104"/>
                  </a:lnTo>
                  <a:lnTo>
                    <a:pt x="188" y="116"/>
                  </a:lnTo>
                  <a:lnTo>
                    <a:pt x="224" y="120"/>
                  </a:lnTo>
                  <a:lnTo>
                    <a:pt x="268" y="128"/>
                  </a:lnTo>
                  <a:lnTo>
                    <a:pt x="336" y="120"/>
                  </a:lnTo>
                  <a:lnTo>
                    <a:pt x="336" y="136"/>
                  </a:lnTo>
                  <a:lnTo>
                    <a:pt x="336" y="140"/>
                  </a:lnTo>
                  <a:lnTo>
                    <a:pt x="336" y="148"/>
                  </a:lnTo>
                  <a:lnTo>
                    <a:pt x="340" y="164"/>
                  </a:lnTo>
                  <a:lnTo>
                    <a:pt x="360" y="176"/>
                  </a:lnTo>
                  <a:lnTo>
                    <a:pt x="412" y="1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a:spLocks/>
            </p:cNvSpPr>
            <p:nvPr/>
          </p:nvSpPr>
          <p:spPr bwMode="auto">
            <a:xfrm>
              <a:off x="4792" y="156"/>
              <a:ext cx="212" cy="120"/>
            </a:xfrm>
            <a:custGeom>
              <a:avLst/>
              <a:gdLst/>
              <a:ahLst/>
              <a:cxnLst>
                <a:cxn ang="0">
                  <a:pos x="212" y="116"/>
                </a:cxn>
                <a:cxn ang="0">
                  <a:pos x="144" y="120"/>
                </a:cxn>
                <a:cxn ang="0">
                  <a:pos x="100" y="116"/>
                </a:cxn>
                <a:cxn ang="0">
                  <a:pos x="64" y="108"/>
                </a:cxn>
                <a:cxn ang="0">
                  <a:pos x="48" y="96"/>
                </a:cxn>
                <a:cxn ang="0">
                  <a:pos x="24" y="84"/>
                </a:cxn>
                <a:cxn ang="0">
                  <a:pos x="4" y="72"/>
                </a:cxn>
                <a:cxn ang="0">
                  <a:pos x="0" y="60"/>
                </a:cxn>
                <a:cxn ang="0">
                  <a:pos x="0" y="48"/>
                </a:cxn>
                <a:cxn ang="0">
                  <a:pos x="12" y="32"/>
                </a:cxn>
                <a:cxn ang="0">
                  <a:pos x="28" y="20"/>
                </a:cxn>
                <a:cxn ang="0">
                  <a:pos x="60" y="8"/>
                </a:cxn>
                <a:cxn ang="0">
                  <a:pos x="84" y="0"/>
                </a:cxn>
                <a:cxn ang="0">
                  <a:pos x="144" y="8"/>
                </a:cxn>
                <a:cxn ang="0">
                  <a:pos x="108" y="12"/>
                </a:cxn>
                <a:cxn ang="0">
                  <a:pos x="96" y="12"/>
                </a:cxn>
                <a:cxn ang="0">
                  <a:pos x="64" y="24"/>
                </a:cxn>
                <a:cxn ang="0">
                  <a:pos x="48" y="44"/>
                </a:cxn>
                <a:cxn ang="0">
                  <a:pos x="48" y="60"/>
                </a:cxn>
                <a:cxn ang="0">
                  <a:pos x="52" y="72"/>
                </a:cxn>
                <a:cxn ang="0">
                  <a:pos x="64" y="80"/>
                </a:cxn>
                <a:cxn ang="0">
                  <a:pos x="76" y="92"/>
                </a:cxn>
                <a:cxn ang="0">
                  <a:pos x="132" y="104"/>
                </a:cxn>
                <a:cxn ang="0">
                  <a:pos x="180" y="116"/>
                </a:cxn>
                <a:cxn ang="0">
                  <a:pos x="212" y="116"/>
                </a:cxn>
              </a:cxnLst>
              <a:rect l="0" t="0" r="0" b="0"/>
              <a:pathLst>
                <a:path w="212" h="120">
                  <a:moveTo>
                    <a:pt x="212" y="116"/>
                  </a:moveTo>
                  <a:lnTo>
                    <a:pt x="144" y="120"/>
                  </a:lnTo>
                  <a:lnTo>
                    <a:pt x="100" y="116"/>
                  </a:lnTo>
                  <a:lnTo>
                    <a:pt x="64" y="108"/>
                  </a:lnTo>
                  <a:lnTo>
                    <a:pt x="48" y="96"/>
                  </a:lnTo>
                  <a:lnTo>
                    <a:pt x="24" y="84"/>
                  </a:lnTo>
                  <a:lnTo>
                    <a:pt x="4" y="72"/>
                  </a:lnTo>
                  <a:lnTo>
                    <a:pt x="0" y="60"/>
                  </a:lnTo>
                  <a:lnTo>
                    <a:pt x="0" y="48"/>
                  </a:lnTo>
                  <a:lnTo>
                    <a:pt x="12" y="32"/>
                  </a:lnTo>
                  <a:lnTo>
                    <a:pt x="28" y="20"/>
                  </a:lnTo>
                  <a:lnTo>
                    <a:pt x="60" y="8"/>
                  </a:lnTo>
                  <a:lnTo>
                    <a:pt x="84" y="0"/>
                  </a:lnTo>
                  <a:lnTo>
                    <a:pt x="144" y="8"/>
                  </a:lnTo>
                  <a:lnTo>
                    <a:pt x="108" y="12"/>
                  </a:lnTo>
                  <a:lnTo>
                    <a:pt x="96" y="12"/>
                  </a:lnTo>
                  <a:lnTo>
                    <a:pt x="64" y="24"/>
                  </a:lnTo>
                  <a:lnTo>
                    <a:pt x="48" y="44"/>
                  </a:lnTo>
                  <a:lnTo>
                    <a:pt x="48" y="60"/>
                  </a:lnTo>
                  <a:lnTo>
                    <a:pt x="52" y="72"/>
                  </a:lnTo>
                  <a:lnTo>
                    <a:pt x="64" y="80"/>
                  </a:lnTo>
                  <a:lnTo>
                    <a:pt x="76" y="92"/>
                  </a:lnTo>
                  <a:lnTo>
                    <a:pt x="132" y="104"/>
                  </a:lnTo>
                  <a:lnTo>
                    <a:pt x="180" y="116"/>
                  </a:lnTo>
                  <a:lnTo>
                    <a:pt x="212"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2" name="図形 81"/>
            <p:cNvSpPr>
              <a:spLocks/>
            </p:cNvSpPr>
            <p:nvPr/>
          </p:nvSpPr>
          <p:spPr bwMode="auto">
            <a:xfrm>
              <a:off x="4844" y="164"/>
              <a:ext cx="172" cy="100"/>
            </a:xfrm>
            <a:custGeom>
              <a:avLst/>
              <a:gdLst/>
              <a:ahLst/>
              <a:cxnLst>
                <a:cxn ang="0">
                  <a:pos x="164" y="100"/>
                </a:cxn>
                <a:cxn ang="0">
                  <a:pos x="84" y="96"/>
                </a:cxn>
                <a:cxn ang="0">
                  <a:pos x="32" y="76"/>
                </a:cxn>
                <a:cxn ang="0">
                  <a:pos x="12" y="72"/>
                </a:cxn>
                <a:cxn ang="0">
                  <a:pos x="8" y="60"/>
                </a:cxn>
                <a:cxn ang="0">
                  <a:pos x="0" y="52"/>
                </a:cxn>
                <a:cxn ang="0">
                  <a:pos x="0" y="36"/>
                </a:cxn>
                <a:cxn ang="0">
                  <a:pos x="12" y="24"/>
                </a:cxn>
                <a:cxn ang="0">
                  <a:pos x="44" y="12"/>
                </a:cxn>
                <a:cxn ang="0">
                  <a:pos x="68" y="4"/>
                </a:cxn>
                <a:cxn ang="0">
                  <a:pos x="116" y="0"/>
                </a:cxn>
                <a:cxn ang="0">
                  <a:pos x="72" y="16"/>
                </a:cxn>
                <a:cxn ang="0">
                  <a:pos x="56" y="28"/>
                </a:cxn>
                <a:cxn ang="0">
                  <a:pos x="48" y="48"/>
                </a:cxn>
                <a:cxn ang="0">
                  <a:pos x="48" y="52"/>
                </a:cxn>
                <a:cxn ang="0">
                  <a:pos x="60" y="72"/>
                </a:cxn>
                <a:cxn ang="0">
                  <a:pos x="96" y="84"/>
                </a:cxn>
                <a:cxn ang="0">
                  <a:pos x="172" y="96"/>
                </a:cxn>
                <a:cxn ang="0">
                  <a:pos x="164" y="100"/>
                </a:cxn>
              </a:cxnLst>
              <a:rect l="0" t="0" r="0" b="0"/>
              <a:pathLst>
                <a:path w="172" h="100">
                  <a:moveTo>
                    <a:pt x="164" y="100"/>
                  </a:moveTo>
                  <a:lnTo>
                    <a:pt x="84" y="96"/>
                  </a:lnTo>
                  <a:lnTo>
                    <a:pt x="32" y="76"/>
                  </a:lnTo>
                  <a:lnTo>
                    <a:pt x="12" y="72"/>
                  </a:lnTo>
                  <a:lnTo>
                    <a:pt x="8" y="60"/>
                  </a:lnTo>
                  <a:lnTo>
                    <a:pt x="0" y="52"/>
                  </a:lnTo>
                  <a:lnTo>
                    <a:pt x="0" y="36"/>
                  </a:lnTo>
                  <a:lnTo>
                    <a:pt x="12" y="24"/>
                  </a:lnTo>
                  <a:lnTo>
                    <a:pt x="44" y="12"/>
                  </a:lnTo>
                  <a:lnTo>
                    <a:pt x="68" y="4"/>
                  </a:lnTo>
                  <a:lnTo>
                    <a:pt x="116" y="0"/>
                  </a:lnTo>
                  <a:lnTo>
                    <a:pt x="72" y="16"/>
                  </a:lnTo>
                  <a:lnTo>
                    <a:pt x="56" y="28"/>
                  </a:lnTo>
                  <a:lnTo>
                    <a:pt x="48" y="48"/>
                  </a:lnTo>
                  <a:lnTo>
                    <a:pt x="48" y="52"/>
                  </a:lnTo>
                  <a:lnTo>
                    <a:pt x="60" y="72"/>
                  </a:lnTo>
                  <a:lnTo>
                    <a:pt x="96" y="84"/>
                  </a:lnTo>
                  <a:lnTo>
                    <a:pt x="172" y="96"/>
                  </a:lnTo>
                  <a:lnTo>
                    <a:pt x="164"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a:spLocks/>
            </p:cNvSpPr>
            <p:nvPr/>
          </p:nvSpPr>
          <p:spPr bwMode="auto">
            <a:xfrm>
              <a:off x="4892" y="164"/>
              <a:ext cx="140" cy="96"/>
            </a:xfrm>
            <a:custGeom>
              <a:avLst/>
              <a:gdLst/>
              <a:ahLst/>
              <a:cxnLst>
                <a:cxn ang="0">
                  <a:pos x="124" y="96"/>
                </a:cxn>
                <a:cxn ang="0">
                  <a:pos x="128" y="88"/>
                </a:cxn>
                <a:cxn ang="0">
                  <a:pos x="56" y="76"/>
                </a:cxn>
                <a:cxn ang="0">
                  <a:pos x="20" y="64"/>
                </a:cxn>
                <a:cxn ang="0">
                  <a:pos x="8" y="52"/>
                </a:cxn>
                <a:cxn ang="0">
                  <a:pos x="0" y="48"/>
                </a:cxn>
                <a:cxn ang="0">
                  <a:pos x="8" y="36"/>
                </a:cxn>
                <a:cxn ang="0">
                  <a:pos x="20" y="28"/>
                </a:cxn>
                <a:cxn ang="0">
                  <a:pos x="44" y="12"/>
                </a:cxn>
                <a:cxn ang="0">
                  <a:pos x="84" y="4"/>
                </a:cxn>
                <a:cxn ang="0">
                  <a:pos x="84" y="0"/>
                </a:cxn>
                <a:cxn ang="0">
                  <a:pos x="100" y="4"/>
                </a:cxn>
                <a:cxn ang="0">
                  <a:pos x="112" y="4"/>
                </a:cxn>
                <a:cxn ang="0">
                  <a:pos x="72" y="16"/>
                </a:cxn>
                <a:cxn ang="0">
                  <a:pos x="48" y="28"/>
                </a:cxn>
                <a:cxn ang="0">
                  <a:pos x="44" y="36"/>
                </a:cxn>
                <a:cxn ang="0">
                  <a:pos x="36" y="40"/>
                </a:cxn>
                <a:cxn ang="0">
                  <a:pos x="44" y="52"/>
                </a:cxn>
                <a:cxn ang="0">
                  <a:pos x="48" y="60"/>
                </a:cxn>
                <a:cxn ang="0">
                  <a:pos x="80" y="72"/>
                </a:cxn>
                <a:cxn ang="0">
                  <a:pos x="140" y="84"/>
                </a:cxn>
                <a:cxn ang="0">
                  <a:pos x="124" y="96"/>
                </a:cxn>
              </a:cxnLst>
              <a:rect l="0" t="0" r="0" b="0"/>
              <a:pathLst>
                <a:path w="140" h="96">
                  <a:moveTo>
                    <a:pt x="124" y="96"/>
                  </a:moveTo>
                  <a:lnTo>
                    <a:pt x="128" y="88"/>
                  </a:lnTo>
                  <a:lnTo>
                    <a:pt x="56" y="76"/>
                  </a:lnTo>
                  <a:lnTo>
                    <a:pt x="20" y="64"/>
                  </a:lnTo>
                  <a:lnTo>
                    <a:pt x="8" y="52"/>
                  </a:lnTo>
                  <a:lnTo>
                    <a:pt x="0" y="48"/>
                  </a:lnTo>
                  <a:lnTo>
                    <a:pt x="8" y="36"/>
                  </a:lnTo>
                  <a:lnTo>
                    <a:pt x="20" y="28"/>
                  </a:lnTo>
                  <a:lnTo>
                    <a:pt x="44" y="12"/>
                  </a:lnTo>
                  <a:lnTo>
                    <a:pt x="84" y="4"/>
                  </a:lnTo>
                  <a:lnTo>
                    <a:pt x="84" y="0"/>
                  </a:lnTo>
                  <a:lnTo>
                    <a:pt x="100" y="4"/>
                  </a:lnTo>
                  <a:lnTo>
                    <a:pt x="112" y="4"/>
                  </a:lnTo>
                  <a:lnTo>
                    <a:pt x="72" y="16"/>
                  </a:lnTo>
                  <a:lnTo>
                    <a:pt x="48" y="28"/>
                  </a:lnTo>
                  <a:lnTo>
                    <a:pt x="44" y="36"/>
                  </a:lnTo>
                  <a:lnTo>
                    <a:pt x="36" y="40"/>
                  </a:lnTo>
                  <a:lnTo>
                    <a:pt x="44" y="52"/>
                  </a:lnTo>
                  <a:lnTo>
                    <a:pt x="48" y="60"/>
                  </a:lnTo>
                  <a:lnTo>
                    <a:pt x="80" y="72"/>
                  </a:lnTo>
                  <a:lnTo>
                    <a:pt x="140" y="84"/>
                  </a:lnTo>
                  <a:lnTo>
                    <a:pt x="124" y="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a:spLocks/>
            </p:cNvSpPr>
            <p:nvPr/>
          </p:nvSpPr>
          <p:spPr bwMode="auto">
            <a:xfrm>
              <a:off x="4936" y="168"/>
              <a:ext cx="276" cy="72"/>
            </a:xfrm>
            <a:custGeom>
              <a:avLst/>
              <a:gdLst/>
              <a:ahLst/>
              <a:cxnLst>
                <a:cxn ang="0">
                  <a:pos x="156" y="56"/>
                </a:cxn>
                <a:cxn ang="0">
                  <a:pos x="104" y="72"/>
                </a:cxn>
                <a:cxn ang="0">
                  <a:pos x="36" y="68"/>
                </a:cxn>
                <a:cxn ang="0">
                  <a:pos x="12" y="56"/>
                </a:cxn>
                <a:cxn ang="0">
                  <a:pos x="4" y="48"/>
                </a:cxn>
                <a:cxn ang="0">
                  <a:pos x="0" y="36"/>
                </a:cxn>
                <a:cxn ang="0">
                  <a:pos x="4" y="32"/>
                </a:cxn>
                <a:cxn ang="0">
                  <a:pos x="12" y="24"/>
                </a:cxn>
                <a:cxn ang="0">
                  <a:pos x="40" y="12"/>
                </a:cxn>
                <a:cxn ang="0">
                  <a:pos x="92" y="0"/>
                </a:cxn>
                <a:cxn ang="0">
                  <a:pos x="164" y="12"/>
                </a:cxn>
                <a:cxn ang="0">
                  <a:pos x="240" y="20"/>
                </a:cxn>
                <a:cxn ang="0">
                  <a:pos x="276" y="24"/>
                </a:cxn>
                <a:cxn ang="0">
                  <a:pos x="188" y="44"/>
                </a:cxn>
                <a:cxn ang="0">
                  <a:pos x="156" y="56"/>
                </a:cxn>
              </a:cxnLst>
              <a:rect l="0" t="0" r="0" b="0"/>
              <a:pathLst>
                <a:path w="276" h="72">
                  <a:moveTo>
                    <a:pt x="156" y="56"/>
                  </a:moveTo>
                  <a:lnTo>
                    <a:pt x="104" y="72"/>
                  </a:lnTo>
                  <a:lnTo>
                    <a:pt x="36" y="68"/>
                  </a:lnTo>
                  <a:lnTo>
                    <a:pt x="12" y="56"/>
                  </a:lnTo>
                  <a:lnTo>
                    <a:pt x="4" y="48"/>
                  </a:lnTo>
                  <a:lnTo>
                    <a:pt x="0" y="36"/>
                  </a:lnTo>
                  <a:lnTo>
                    <a:pt x="4" y="32"/>
                  </a:lnTo>
                  <a:lnTo>
                    <a:pt x="12" y="24"/>
                  </a:lnTo>
                  <a:lnTo>
                    <a:pt x="40" y="12"/>
                  </a:lnTo>
                  <a:lnTo>
                    <a:pt x="92" y="0"/>
                  </a:lnTo>
                  <a:lnTo>
                    <a:pt x="164" y="12"/>
                  </a:lnTo>
                  <a:lnTo>
                    <a:pt x="240" y="20"/>
                  </a:lnTo>
                  <a:lnTo>
                    <a:pt x="276" y="24"/>
                  </a:lnTo>
                  <a:lnTo>
                    <a:pt x="188" y="44"/>
                  </a:lnTo>
                  <a:lnTo>
                    <a:pt x="156" y="5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a:spLocks/>
            </p:cNvSpPr>
            <p:nvPr/>
          </p:nvSpPr>
          <p:spPr bwMode="auto">
            <a:xfrm>
              <a:off x="5292" y="960"/>
              <a:ext cx="452" cy="344"/>
            </a:xfrm>
            <a:custGeom>
              <a:avLst/>
              <a:gdLst/>
              <a:ahLst/>
              <a:cxnLst>
                <a:cxn ang="0">
                  <a:pos x="244" y="72"/>
                </a:cxn>
                <a:cxn ang="0">
                  <a:pos x="72" y="116"/>
                </a:cxn>
                <a:cxn ang="0">
                  <a:pos x="20" y="144"/>
                </a:cxn>
                <a:cxn ang="0">
                  <a:pos x="0" y="200"/>
                </a:cxn>
                <a:cxn ang="0">
                  <a:pos x="20" y="236"/>
                </a:cxn>
                <a:cxn ang="0">
                  <a:pos x="68" y="280"/>
                </a:cxn>
                <a:cxn ang="0">
                  <a:pos x="164" y="320"/>
                </a:cxn>
                <a:cxn ang="0">
                  <a:pos x="320" y="344"/>
                </a:cxn>
                <a:cxn ang="0">
                  <a:pos x="284" y="332"/>
                </a:cxn>
                <a:cxn ang="0">
                  <a:pos x="152" y="292"/>
                </a:cxn>
                <a:cxn ang="0">
                  <a:pos x="84" y="244"/>
                </a:cxn>
                <a:cxn ang="0">
                  <a:pos x="72" y="212"/>
                </a:cxn>
                <a:cxn ang="0">
                  <a:pos x="96" y="176"/>
                </a:cxn>
                <a:cxn ang="0">
                  <a:pos x="156" y="128"/>
                </a:cxn>
                <a:cxn ang="0">
                  <a:pos x="284" y="84"/>
                </a:cxn>
                <a:cxn ang="0">
                  <a:pos x="452" y="68"/>
                </a:cxn>
                <a:cxn ang="0">
                  <a:pos x="368" y="72"/>
                </a:cxn>
                <a:cxn ang="0">
                  <a:pos x="212" y="104"/>
                </a:cxn>
                <a:cxn ang="0">
                  <a:pos x="120" y="152"/>
                </a:cxn>
                <a:cxn ang="0">
                  <a:pos x="80" y="196"/>
                </a:cxn>
                <a:cxn ang="0">
                  <a:pos x="80" y="236"/>
                </a:cxn>
                <a:cxn ang="0">
                  <a:pos x="120" y="280"/>
                </a:cxn>
                <a:cxn ang="0">
                  <a:pos x="220" y="320"/>
                </a:cxn>
                <a:cxn ang="0">
                  <a:pos x="212" y="328"/>
                </a:cxn>
                <a:cxn ang="0">
                  <a:pos x="104" y="292"/>
                </a:cxn>
                <a:cxn ang="0">
                  <a:pos x="20" y="232"/>
                </a:cxn>
                <a:cxn ang="0">
                  <a:pos x="0" y="200"/>
                </a:cxn>
                <a:cxn ang="0">
                  <a:pos x="24" y="152"/>
                </a:cxn>
                <a:cxn ang="0">
                  <a:pos x="72" y="120"/>
                </a:cxn>
                <a:cxn ang="0">
                  <a:pos x="244" y="80"/>
                </a:cxn>
                <a:cxn ang="0">
                  <a:pos x="388" y="56"/>
                </a:cxn>
                <a:cxn ang="0">
                  <a:pos x="436" y="32"/>
                </a:cxn>
                <a:cxn ang="0">
                  <a:pos x="452" y="0"/>
                </a:cxn>
                <a:cxn ang="0">
                  <a:pos x="436" y="24"/>
                </a:cxn>
                <a:cxn ang="0">
                  <a:pos x="388" y="48"/>
                </a:cxn>
              </a:cxnLst>
              <a:rect l="0" t="0" r="0" b="0"/>
              <a:pathLst>
                <a:path w="452" h="344">
                  <a:moveTo>
                    <a:pt x="352" y="60"/>
                  </a:moveTo>
                  <a:lnTo>
                    <a:pt x="244" y="72"/>
                  </a:lnTo>
                  <a:lnTo>
                    <a:pt x="152" y="92"/>
                  </a:lnTo>
                  <a:lnTo>
                    <a:pt x="72" y="116"/>
                  </a:lnTo>
                  <a:lnTo>
                    <a:pt x="44" y="128"/>
                  </a:lnTo>
                  <a:lnTo>
                    <a:pt x="20" y="144"/>
                  </a:lnTo>
                  <a:lnTo>
                    <a:pt x="0" y="172"/>
                  </a:lnTo>
                  <a:lnTo>
                    <a:pt x="0" y="200"/>
                  </a:lnTo>
                  <a:lnTo>
                    <a:pt x="0" y="220"/>
                  </a:lnTo>
                  <a:lnTo>
                    <a:pt x="20" y="236"/>
                  </a:lnTo>
                  <a:lnTo>
                    <a:pt x="36" y="256"/>
                  </a:lnTo>
                  <a:lnTo>
                    <a:pt x="68" y="280"/>
                  </a:lnTo>
                  <a:lnTo>
                    <a:pt x="108" y="304"/>
                  </a:lnTo>
                  <a:lnTo>
                    <a:pt x="164" y="320"/>
                  </a:lnTo>
                  <a:lnTo>
                    <a:pt x="236" y="332"/>
                  </a:lnTo>
                  <a:lnTo>
                    <a:pt x="320" y="344"/>
                  </a:lnTo>
                  <a:lnTo>
                    <a:pt x="320" y="340"/>
                  </a:lnTo>
                  <a:lnTo>
                    <a:pt x="284" y="332"/>
                  </a:lnTo>
                  <a:lnTo>
                    <a:pt x="192" y="308"/>
                  </a:lnTo>
                  <a:lnTo>
                    <a:pt x="152" y="292"/>
                  </a:lnTo>
                  <a:lnTo>
                    <a:pt x="116" y="268"/>
                  </a:lnTo>
                  <a:lnTo>
                    <a:pt x="84" y="244"/>
                  </a:lnTo>
                  <a:lnTo>
                    <a:pt x="80" y="224"/>
                  </a:lnTo>
                  <a:lnTo>
                    <a:pt x="72" y="212"/>
                  </a:lnTo>
                  <a:lnTo>
                    <a:pt x="84" y="200"/>
                  </a:lnTo>
                  <a:lnTo>
                    <a:pt x="96" y="176"/>
                  </a:lnTo>
                  <a:lnTo>
                    <a:pt x="120" y="152"/>
                  </a:lnTo>
                  <a:lnTo>
                    <a:pt x="156" y="128"/>
                  </a:lnTo>
                  <a:lnTo>
                    <a:pt x="212" y="108"/>
                  </a:lnTo>
                  <a:lnTo>
                    <a:pt x="284" y="84"/>
                  </a:lnTo>
                  <a:lnTo>
                    <a:pt x="368" y="80"/>
                  </a:lnTo>
                  <a:lnTo>
                    <a:pt x="452" y="68"/>
                  </a:lnTo>
                  <a:lnTo>
                    <a:pt x="452" y="60"/>
                  </a:lnTo>
                  <a:lnTo>
                    <a:pt x="368" y="72"/>
                  </a:lnTo>
                  <a:lnTo>
                    <a:pt x="280" y="84"/>
                  </a:lnTo>
                  <a:lnTo>
                    <a:pt x="212" y="104"/>
                  </a:lnTo>
                  <a:lnTo>
                    <a:pt x="156" y="128"/>
                  </a:lnTo>
                  <a:lnTo>
                    <a:pt x="120" y="152"/>
                  </a:lnTo>
                  <a:lnTo>
                    <a:pt x="96" y="176"/>
                  </a:lnTo>
                  <a:lnTo>
                    <a:pt x="80" y="196"/>
                  </a:lnTo>
                  <a:lnTo>
                    <a:pt x="72" y="212"/>
                  </a:lnTo>
                  <a:lnTo>
                    <a:pt x="80" y="236"/>
                  </a:lnTo>
                  <a:lnTo>
                    <a:pt x="96" y="260"/>
                  </a:lnTo>
                  <a:lnTo>
                    <a:pt x="120" y="280"/>
                  </a:lnTo>
                  <a:lnTo>
                    <a:pt x="152" y="296"/>
                  </a:lnTo>
                  <a:lnTo>
                    <a:pt x="220" y="320"/>
                  </a:lnTo>
                  <a:lnTo>
                    <a:pt x="284" y="340"/>
                  </a:lnTo>
                  <a:lnTo>
                    <a:pt x="212" y="328"/>
                  </a:lnTo>
                  <a:lnTo>
                    <a:pt x="152" y="308"/>
                  </a:lnTo>
                  <a:lnTo>
                    <a:pt x="104" y="292"/>
                  </a:lnTo>
                  <a:lnTo>
                    <a:pt x="68" y="272"/>
                  </a:lnTo>
                  <a:lnTo>
                    <a:pt x="20" y="232"/>
                  </a:lnTo>
                  <a:lnTo>
                    <a:pt x="8" y="220"/>
                  </a:lnTo>
                  <a:lnTo>
                    <a:pt x="0" y="200"/>
                  </a:lnTo>
                  <a:lnTo>
                    <a:pt x="8" y="176"/>
                  </a:lnTo>
                  <a:lnTo>
                    <a:pt x="24" y="152"/>
                  </a:lnTo>
                  <a:lnTo>
                    <a:pt x="48" y="132"/>
                  </a:lnTo>
                  <a:lnTo>
                    <a:pt x="72" y="120"/>
                  </a:lnTo>
                  <a:lnTo>
                    <a:pt x="152" y="96"/>
                  </a:lnTo>
                  <a:lnTo>
                    <a:pt x="244" y="80"/>
                  </a:lnTo>
                  <a:lnTo>
                    <a:pt x="352" y="68"/>
                  </a:lnTo>
                  <a:lnTo>
                    <a:pt x="388" y="56"/>
                  </a:lnTo>
                  <a:lnTo>
                    <a:pt x="416" y="44"/>
                  </a:lnTo>
                  <a:lnTo>
                    <a:pt x="436" y="32"/>
                  </a:lnTo>
                  <a:lnTo>
                    <a:pt x="452" y="12"/>
                  </a:lnTo>
                  <a:lnTo>
                    <a:pt x="452" y="0"/>
                  </a:lnTo>
                  <a:lnTo>
                    <a:pt x="452" y="8"/>
                  </a:lnTo>
                  <a:lnTo>
                    <a:pt x="436" y="24"/>
                  </a:lnTo>
                  <a:lnTo>
                    <a:pt x="412" y="44"/>
                  </a:lnTo>
                  <a:lnTo>
                    <a:pt x="388" y="48"/>
                  </a:lnTo>
                  <a:lnTo>
                    <a:pt x="352"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a:spLocks/>
            </p:cNvSpPr>
            <p:nvPr/>
          </p:nvSpPr>
          <p:spPr bwMode="auto">
            <a:xfrm>
              <a:off x="5696" y="600"/>
              <a:ext cx="48" cy="96"/>
            </a:xfrm>
            <a:custGeom>
              <a:avLst/>
              <a:gdLst/>
              <a:ahLst/>
              <a:cxnLst>
                <a:cxn ang="0">
                  <a:pos x="0" y="52"/>
                </a:cxn>
                <a:cxn ang="0">
                  <a:pos x="8" y="72"/>
                </a:cxn>
                <a:cxn ang="0">
                  <a:pos x="20" y="84"/>
                </a:cxn>
                <a:cxn ang="0">
                  <a:pos x="36" y="88"/>
                </a:cxn>
                <a:cxn ang="0">
                  <a:pos x="48" y="96"/>
                </a:cxn>
                <a:cxn ang="0">
                  <a:pos x="48" y="88"/>
                </a:cxn>
                <a:cxn ang="0">
                  <a:pos x="36" y="88"/>
                </a:cxn>
                <a:cxn ang="0">
                  <a:pos x="24" y="76"/>
                </a:cxn>
                <a:cxn ang="0">
                  <a:pos x="12" y="72"/>
                </a:cxn>
                <a:cxn ang="0">
                  <a:pos x="8" y="52"/>
                </a:cxn>
                <a:cxn ang="0">
                  <a:pos x="12" y="36"/>
                </a:cxn>
                <a:cxn ang="0">
                  <a:pos x="36" y="12"/>
                </a:cxn>
                <a:cxn ang="0">
                  <a:pos x="48" y="4"/>
                </a:cxn>
                <a:cxn ang="0">
                  <a:pos x="48" y="0"/>
                </a:cxn>
                <a:cxn ang="0">
                  <a:pos x="36" y="12"/>
                </a:cxn>
                <a:cxn ang="0">
                  <a:pos x="8" y="36"/>
                </a:cxn>
                <a:cxn ang="0">
                  <a:pos x="0" y="40"/>
                </a:cxn>
                <a:cxn ang="0">
                  <a:pos x="0" y="52"/>
                </a:cxn>
              </a:cxnLst>
              <a:rect l="0" t="0" r="0" b="0"/>
              <a:pathLst>
                <a:path w="48" h="96">
                  <a:moveTo>
                    <a:pt x="0" y="52"/>
                  </a:moveTo>
                  <a:lnTo>
                    <a:pt x="8" y="72"/>
                  </a:lnTo>
                  <a:lnTo>
                    <a:pt x="20" y="84"/>
                  </a:lnTo>
                  <a:lnTo>
                    <a:pt x="36" y="88"/>
                  </a:lnTo>
                  <a:lnTo>
                    <a:pt x="48" y="96"/>
                  </a:lnTo>
                  <a:lnTo>
                    <a:pt x="48" y="88"/>
                  </a:lnTo>
                  <a:lnTo>
                    <a:pt x="36" y="88"/>
                  </a:lnTo>
                  <a:lnTo>
                    <a:pt x="24" y="76"/>
                  </a:lnTo>
                  <a:lnTo>
                    <a:pt x="12" y="72"/>
                  </a:lnTo>
                  <a:lnTo>
                    <a:pt x="8" y="52"/>
                  </a:lnTo>
                  <a:lnTo>
                    <a:pt x="12" y="36"/>
                  </a:lnTo>
                  <a:lnTo>
                    <a:pt x="36" y="12"/>
                  </a:lnTo>
                  <a:lnTo>
                    <a:pt x="48" y="4"/>
                  </a:lnTo>
                  <a:lnTo>
                    <a:pt x="48" y="0"/>
                  </a:lnTo>
                  <a:lnTo>
                    <a:pt x="36" y="12"/>
                  </a:lnTo>
                  <a:lnTo>
                    <a:pt x="8" y="36"/>
                  </a:lnTo>
                  <a:lnTo>
                    <a:pt x="0" y="40"/>
                  </a:lnTo>
                  <a:lnTo>
                    <a:pt x="0" y="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a:spLocks/>
            </p:cNvSpPr>
            <p:nvPr/>
          </p:nvSpPr>
          <p:spPr bwMode="auto">
            <a:xfrm>
              <a:off x="5560" y="520"/>
              <a:ext cx="184" cy="192"/>
            </a:xfrm>
            <a:custGeom>
              <a:avLst/>
              <a:gdLst/>
              <a:ahLst/>
              <a:cxnLst>
                <a:cxn ang="0">
                  <a:pos x="4" y="80"/>
                </a:cxn>
                <a:cxn ang="0">
                  <a:pos x="0" y="104"/>
                </a:cxn>
                <a:cxn ang="0">
                  <a:pos x="12" y="128"/>
                </a:cxn>
                <a:cxn ang="0">
                  <a:pos x="24" y="140"/>
                </a:cxn>
                <a:cxn ang="0">
                  <a:pos x="40" y="152"/>
                </a:cxn>
                <a:cxn ang="0">
                  <a:pos x="84" y="176"/>
                </a:cxn>
                <a:cxn ang="0">
                  <a:pos x="136" y="180"/>
                </a:cxn>
                <a:cxn ang="0">
                  <a:pos x="184" y="192"/>
                </a:cxn>
                <a:cxn ang="0">
                  <a:pos x="184" y="188"/>
                </a:cxn>
                <a:cxn ang="0">
                  <a:pos x="136" y="180"/>
                </a:cxn>
                <a:cxn ang="0">
                  <a:pos x="84" y="168"/>
                </a:cxn>
                <a:cxn ang="0">
                  <a:pos x="40" y="144"/>
                </a:cxn>
                <a:cxn ang="0">
                  <a:pos x="12" y="120"/>
                </a:cxn>
                <a:cxn ang="0">
                  <a:pos x="4" y="104"/>
                </a:cxn>
                <a:cxn ang="0">
                  <a:pos x="12" y="84"/>
                </a:cxn>
                <a:cxn ang="0">
                  <a:pos x="12" y="72"/>
                </a:cxn>
                <a:cxn ang="0">
                  <a:pos x="36" y="56"/>
                </a:cxn>
                <a:cxn ang="0">
                  <a:pos x="88" y="28"/>
                </a:cxn>
                <a:cxn ang="0">
                  <a:pos x="132" y="16"/>
                </a:cxn>
                <a:cxn ang="0">
                  <a:pos x="184" y="4"/>
                </a:cxn>
                <a:cxn ang="0">
                  <a:pos x="184" y="0"/>
                </a:cxn>
                <a:cxn ang="0">
                  <a:pos x="132" y="12"/>
                </a:cxn>
                <a:cxn ang="0">
                  <a:pos x="88" y="24"/>
                </a:cxn>
                <a:cxn ang="0">
                  <a:pos x="36" y="48"/>
                </a:cxn>
                <a:cxn ang="0">
                  <a:pos x="12" y="72"/>
                </a:cxn>
                <a:cxn ang="0">
                  <a:pos x="4" y="80"/>
                </a:cxn>
              </a:cxnLst>
              <a:rect l="0" t="0" r="0" b="0"/>
              <a:pathLst>
                <a:path w="184" h="192">
                  <a:moveTo>
                    <a:pt x="4" y="80"/>
                  </a:moveTo>
                  <a:lnTo>
                    <a:pt x="0" y="104"/>
                  </a:lnTo>
                  <a:lnTo>
                    <a:pt x="12" y="128"/>
                  </a:lnTo>
                  <a:lnTo>
                    <a:pt x="24" y="140"/>
                  </a:lnTo>
                  <a:lnTo>
                    <a:pt x="40" y="152"/>
                  </a:lnTo>
                  <a:lnTo>
                    <a:pt x="84" y="176"/>
                  </a:lnTo>
                  <a:lnTo>
                    <a:pt x="136" y="180"/>
                  </a:lnTo>
                  <a:lnTo>
                    <a:pt x="184" y="192"/>
                  </a:lnTo>
                  <a:lnTo>
                    <a:pt x="184" y="188"/>
                  </a:lnTo>
                  <a:lnTo>
                    <a:pt x="136" y="180"/>
                  </a:lnTo>
                  <a:lnTo>
                    <a:pt x="84" y="168"/>
                  </a:lnTo>
                  <a:lnTo>
                    <a:pt x="40" y="144"/>
                  </a:lnTo>
                  <a:lnTo>
                    <a:pt x="12" y="120"/>
                  </a:lnTo>
                  <a:lnTo>
                    <a:pt x="4" y="104"/>
                  </a:lnTo>
                  <a:lnTo>
                    <a:pt x="12" y="84"/>
                  </a:lnTo>
                  <a:lnTo>
                    <a:pt x="12" y="72"/>
                  </a:lnTo>
                  <a:lnTo>
                    <a:pt x="36" y="56"/>
                  </a:lnTo>
                  <a:lnTo>
                    <a:pt x="88" y="28"/>
                  </a:lnTo>
                  <a:lnTo>
                    <a:pt x="132" y="16"/>
                  </a:lnTo>
                  <a:lnTo>
                    <a:pt x="184" y="4"/>
                  </a:lnTo>
                  <a:lnTo>
                    <a:pt x="184" y="0"/>
                  </a:lnTo>
                  <a:lnTo>
                    <a:pt x="132" y="12"/>
                  </a:lnTo>
                  <a:lnTo>
                    <a:pt x="88" y="24"/>
                  </a:lnTo>
                  <a:lnTo>
                    <a:pt x="36" y="48"/>
                  </a:lnTo>
                  <a:lnTo>
                    <a:pt x="12" y="72"/>
                  </a:lnTo>
                  <a:lnTo>
                    <a:pt x="4" y="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a:spLocks/>
            </p:cNvSpPr>
            <p:nvPr/>
          </p:nvSpPr>
          <p:spPr bwMode="auto">
            <a:xfrm>
              <a:off x="5316" y="464"/>
              <a:ext cx="428" cy="292"/>
            </a:xfrm>
            <a:custGeom>
              <a:avLst/>
              <a:gdLst/>
              <a:ahLst/>
              <a:cxnLst>
                <a:cxn ang="0">
                  <a:pos x="0" y="152"/>
                </a:cxn>
                <a:cxn ang="0">
                  <a:pos x="0" y="176"/>
                </a:cxn>
                <a:cxn ang="0">
                  <a:pos x="12" y="196"/>
                </a:cxn>
                <a:cxn ang="0">
                  <a:pos x="44" y="224"/>
                </a:cxn>
                <a:cxn ang="0">
                  <a:pos x="80" y="236"/>
                </a:cxn>
                <a:cxn ang="0">
                  <a:pos x="128" y="256"/>
                </a:cxn>
                <a:cxn ang="0">
                  <a:pos x="176" y="268"/>
                </a:cxn>
                <a:cxn ang="0">
                  <a:pos x="260" y="284"/>
                </a:cxn>
                <a:cxn ang="0">
                  <a:pos x="304" y="292"/>
                </a:cxn>
                <a:cxn ang="0">
                  <a:pos x="304" y="284"/>
                </a:cxn>
                <a:cxn ang="0">
                  <a:pos x="272" y="280"/>
                </a:cxn>
                <a:cxn ang="0">
                  <a:pos x="196" y="256"/>
                </a:cxn>
                <a:cxn ang="0">
                  <a:pos x="108" y="224"/>
                </a:cxn>
                <a:cxn ang="0">
                  <a:pos x="80" y="200"/>
                </a:cxn>
                <a:cxn ang="0">
                  <a:pos x="56" y="172"/>
                </a:cxn>
                <a:cxn ang="0">
                  <a:pos x="56" y="152"/>
                </a:cxn>
                <a:cxn ang="0">
                  <a:pos x="56" y="136"/>
                </a:cxn>
                <a:cxn ang="0">
                  <a:pos x="72" y="116"/>
                </a:cxn>
                <a:cxn ang="0">
                  <a:pos x="120" y="84"/>
                </a:cxn>
                <a:cxn ang="0">
                  <a:pos x="168" y="60"/>
                </a:cxn>
                <a:cxn ang="0">
                  <a:pos x="224" y="44"/>
                </a:cxn>
                <a:cxn ang="0">
                  <a:pos x="304" y="24"/>
                </a:cxn>
                <a:cxn ang="0">
                  <a:pos x="392" y="8"/>
                </a:cxn>
                <a:cxn ang="0">
                  <a:pos x="428" y="8"/>
                </a:cxn>
                <a:cxn ang="0">
                  <a:pos x="428" y="0"/>
                </a:cxn>
                <a:cxn ang="0">
                  <a:pos x="368" y="8"/>
                </a:cxn>
                <a:cxn ang="0">
                  <a:pos x="248" y="20"/>
                </a:cxn>
                <a:cxn ang="0">
                  <a:pos x="156" y="44"/>
                </a:cxn>
                <a:cxn ang="0">
                  <a:pos x="92" y="68"/>
                </a:cxn>
                <a:cxn ang="0">
                  <a:pos x="48" y="92"/>
                </a:cxn>
                <a:cxn ang="0">
                  <a:pos x="20" y="116"/>
                </a:cxn>
                <a:cxn ang="0">
                  <a:pos x="8" y="136"/>
                </a:cxn>
                <a:cxn ang="0">
                  <a:pos x="0" y="152"/>
                </a:cxn>
              </a:cxnLst>
              <a:rect l="0" t="0" r="0" b="0"/>
              <a:pathLst>
                <a:path w="428" h="292">
                  <a:moveTo>
                    <a:pt x="0" y="152"/>
                  </a:moveTo>
                  <a:lnTo>
                    <a:pt x="0" y="176"/>
                  </a:lnTo>
                  <a:lnTo>
                    <a:pt x="12" y="196"/>
                  </a:lnTo>
                  <a:lnTo>
                    <a:pt x="44" y="224"/>
                  </a:lnTo>
                  <a:lnTo>
                    <a:pt x="80" y="236"/>
                  </a:lnTo>
                  <a:lnTo>
                    <a:pt x="128" y="256"/>
                  </a:lnTo>
                  <a:lnTo>
                    <a:pt x="176" y="268"/>
                  </a:lnTo>
                  <a:lnTo>
                    <a:pt x="260" y="284"/>
                  </a:lnTo>
                  <a:lnTo>
                    <a:pt x="304" y="292"/>
                  </a:lnTo>
                  <a:lnTo>
                    <a:pt x="304" y="284"/>
                  </a:lnTo>
                  <a:lnTo>
                    <a:pt x="272" y="280"/>
                  </a:lnTo>
                  <a:lnTo>
                    <a:pt x="196" y="256"/>
                  </a:lnTo>
                  <a:lnTo>
                    <a:pt x="108" y="224"/>
                  </a:lnTo>
                  <a:lnTo>
                    <a:pt x="80" y="200"/>
                  </a:lnTo>
                  <a:lnTo>
                    <a:pt x="56" y="172"/>
                  </a:lnTo>
                  <a:lnTo>
                    <a:pt x="56" y="152"/>
                  </a:lnTo>
                  <a:lnTo>
                    <a:pt x="56" y="136"/>
                  </a:lnTo>
                  <a:lnTo>
                    <a:pt x="72" y="116"/>
                  </a:lnTo>
                  <a:lnTo>
                    <a:pt x="120" y="84"/>
                  </a:lnTo>
                  <a:lnTo>
                    <a:pt x="168" y="60"/>
                  </a:lnTo>
                  <a:lnTo>
                    <a:pt x="224" y="44"/>
                  </a:lnTo>
                  <a:lnTo>
                    <a:pt x="304" y="24"/>
                  </a:lnTo>
                  <a:lnTo>
                    <a:pt x="392" y="8"/>
                  </a:lnTo>
                  <a:lnTo>
                    <a:pt x="428" y="8"/>
                  </a:lnTo>
                  <a:lnTo>
                    <a:pt x="428" y="0"/>
                  </a:lnTo>
                  <a:lnTo>
                    <a:pt x="368" y="8"/>
                  </a:lnTo>
                  <a:lnTo>
                    <a:pt x="248" y="20"/>
                  </a:lnTo>
                  <a:lnTo>
                    <a:pt x="156" y="44"/>
                  </a:lnTo>
                  <a:lnTo>
                    <a:pt x="92" y="68"/>
                  </a:lnTo>
                  <a:lnTo>
                    <a:pt x="48" y="92"/>
                  </a:lnTo>
                  <a:lnTo>
                    <a:pt x="20" y="116"/>
                  </a:lnTo>
                  <a:lnTo>
                    <a:pt x="8" y="136"/>
                  </a:lnTo>
                  <a:lnTo>
                    <a:pt x="0"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9" name="図形 88"/>
            <p:cNvSpPr>
              <a:spLocks/>
            </p:cNvSpPr>
            <p:nvPr/>
          </p:nvSpPr>
          <p:spPr bwMode="auto">
            <a:xfrm>
              <a:off x="5324" y="476"/>
              <a:ext cx="324" cy="268"/>
            </a:xfrm>
            <a:custGeom>
              <a:avLst/>
              <a:gdLst/>
              <a:ahLst/>
              <a:cxnLst>
                <a:cxn ang="0">
                  <a:pos x="48" y="124"/>
                </a:cxn>
                <a:cxn ang="0">
                  <a:pos x="40" y="140"/>
                </a:cxn>
                <a:cxn ang="0">
                  <a:pos x="48" y="164"/>
                </a:cxn>
                <a:cxn ang="0">
                  <a:pos x="60" y="184"/>
                </a:cxn>
                <a:cxn ang="0">
                  <a:pos x="84" y="200"/>
                </a:cxn>
                <a:cxn ang="0">
                  <a:pos x="136" y="224"/>
                </a:cxn>
                <a:cxn ang="0">
                  <a:pos x="204" y="256"/>
                </a:cxn>
                <a:cxn ang="0">
                  <a:pos x="260" y="268"/>
                </a:cxn>
                <a:cxn ang="0">
                  <a:pos x="200" y="260"/>
                </a:cxn>
                <a:cxn ang="0">
                  <a:pos x="124" y="236"/>
                </a:cxn>
                <a:cxn ang="0">
                  <a:pos x="52" y="220"/>
                </a:cxn>
                <a:cxn ang="0">
                  <a:pos x="28" y="200"/>
                </a:cxn>
                <a:cxn ang="0">
                  <a:pos x="12" y="184"/>
                </a:cxn>
                <a:cxn ang="0">
                  <a:pos x="0" y="164"/>
                </a:cxn>
                <a:cxn ang="0">
                  <a:pos x="0" y="148"/>
                </a:cxn>
                <a:cxn ang="0">
                  <a:pos x="0" y="140"/>
                </a:cxn>
                <a:cxn ang="0">
                  <a:pos x="4" y="124"/>
                </a:cxn>
                <a:cxn ang="0">
                  <a:pos x="16" y="104"/>
                </a:cxn>
                <a:cxn ang="0">
                  <a:pos x="40" y="88"/>
                </a:cxn>
                <a:cxn ang="0">
                  <a:pos x="76" y="60"/>
                </a:cxn>
                <a:cxn ang="0">
                  <a:pos x="136" y="36"/>
                </a:cxn>
                <a:cxn ang="0">
                  <a:pos x="216" y="20"/>
                </a:cxn>
                <a:cxn ang="0">
                  <a:pos x="324" y="0"/>
                </a:cxn>
                <a:cxn ang="0">
                  <a:pos x="248" y="20"/>
                </a:cxn>
                <a:cxn ang="0">
                  <a:pos x="188" y="36"/>
                </a:cxn>
                <a:cxn ang="0">
                  <a:pos x="136" y="56"/>
                </a:cxn>
                <a:cxn ang="0">
                  <a:pos x="100" y="72"/>
                </a:cxn>
                <a:cxn ang="0">
                  <a:pos x="60" y="104"/>
                </a:cxn>
                <a:cxn ang="0">
                  <a:pos x="48" y="124"/>
                </a:cxn>
              </a:cxnLst>
              <a:rect l="0" t="0" r="0" b="0"/>
              <a:pathLst>
                <a:path w="324" h="268">
                  <a:moveTo>
                    <a:pt x="48" y="124"/>
                  </a:moveTo>
                  <a:lnTo>
                    <a:pt x="40" y="140"/>
                  </a:lnTo>
                  <a:lnTo>
                    <a:pt x="48" y="164"/>
                  </a:lnTo>
                  <a:lnTo>
                    <a:pt x="60" y="184"/>
                  </a:lnTo>
                  <a:lnTo>
                    <a:pt x="84" y="200"/>
                  </a:lnTo>
                  <a:lnTo>
                    <a:pt x="136" y="224"/>
                  </a:lnTo>
                  <a:lnTo>
                    <a:pt x="204" y="256"/>
                  </a:lnTo>
                  <a:lnTo>
                    <a:pt x="260" y="268"/>
                  </a:lnTo>
                  <a:lnTo>
                    <a:pt x="200" y="260"/>
                  </a:lnTo>
                  <a:lnTo>
                    <a:pt x="124" y="236"/>
                  </a:lnTo>
                  <a:lnTo>
                    <a:pt x="52" y="220"/>
                  </a:lnTo>
                  <a:lnTo>
                    <a:pt x="28" y="200"/>
                  </a:lnTo>
                  <a:lnTo>
                    <a:pt x="12" y="184"/>
                  </a:lnTo>
                  <a:lnTo>
                    <a:pt x="0" y="164"/>
                  </a:lnTo>
                  <a:lnTo>
                    <a:pt x="0" y="148"/>
                  </a:lnTo>
                  <a:lnTo>
                    <a:pt x="0" y="140"/>
                  </a:lnTo>
                  <a:lnTo>
                    <a:pt x="4" y="124"/>
                  </a:lnTo>
                  <a:lnTo>
                    <a:pt x="16" y="104"/>
                  </a:lnTo>
                  <a:lnTo>
                    <a:pt x="40" y="88"/>
                  </a:lnTo>
                  <a:lnTo>
                    <a:pt x="76" y="60"/>
                  </a:lnTo>
                  <a:lnTo>
                    <a:pt x="136" y="36"/>
                  </a:lnTo>
                  <a:lnTo>
                    <a:pt x="216" y="20"/>
                  </a:lnTo>
                  <a:lnTo>
                    <a:pt x="324" y="0"/>
                  </a:lnTo>
                  <a:lnTo>
                    <a:pt x="248" y="20"/>
                  </a:lnTo>
                  <a:lnTo>
                    <a:pt x="188" y="36"/>
                  </a:lnTo>
                  <a:lnTo>
                    <a:pt x="136" y="56"/>
                  </a:lnTo>
                  <a:lnTo>
                    <a:pt x="100" y="72"/>
                  </a:lnTo>
                  <a:lnTo>
                    <a:pt x="60" y="104"/>
                  </a:lnTo>
                  <a:lnTo>
                    <a:pt x="48" y="1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図形 1"/>
          <p:cNvSpPr>
            <a:spLocks noGrp="1"/>
          </p:cNvSpPr>
          <p:nvPr>
            <p:ph type="title"/>
          </p:nvPr>
        </p:nvSpPr>
        <p:spPr>
          <a:xfrm>
            <a:off x="457200" y="285728"/>
            <a:ext cx="8229600" cy="1143000"/>
          </a:xfrm>
        </p:spPr>
        <p:txBody>
          <a:bodyPr/>
          <a:lstStyle/>
          <a:p>
            <a:r>
              <a:rPr kumimoji="1" lang="en-US" altLang="ja-JP"/>
              <a:t>Click to edit Master title style</a:t>
            </a:r>
            <a:endParaRPr kumimoji="1" lang="ja-JP" altLang="en-US"/>
          </a:p>
        </p:txBody>
      </p:sp>
      <p:sp>
        <p:nvSpPr>
          <p:cNvPr id="3" name="図形 2"/>
          <p:cNvSpPr>
            <a:spLocks noGrp="1"/>
          </p:cNvSpPr>
          <p:nvPr>
            <p:ph type="body" orient="vert" idx="1"/>
          </p:nvPr>
        </p:nvSpPr>
        <p:spPr>
          <a:xfrm>
            <a:off x="466696" y="1500178"/>
            <a:ext cx="8247600" cy="4857780"/>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
        <p:nvSpPr>
          <p:cNvPr id="4" name="図形 3"/>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5" name="図形 4"/>
          <p:cNvSpPr>
            <a:spLocks noGrp="1"/>
          </p:cNvSpPr>
          <p:nvPr>
            <p:ph type="ftr" sz="quarter" idx="11"/>
          </p:nvPr>
        </p:nvSpPr>
        <p:spPr>
          <a:xfrm>
            <a:off x="6048000" y="6494400"/>
            <a:ext cx="2394000" cy="365125"/>
          </a:xfrm>
        </p:spPr>
        <p:txBody>
          <a:bodyPr/>
          <a:lstStyle/>
          <a:p>
            <a:endParaRPr lang="en-US" dirty="0"/>
          </a:p>
        </p:txBody>
      </p:sp>
      <p:sp>
        <p:nvSpPr>
          <p:cNvPr id="6" name="図形 5"/>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図形 1"/>
          <p:cNvSpPr>
            <a:spLocks noGrp="1"/>
          </p:cNvSpPr>
          <p:nvPr>
            <p:ph type="title" orient="vert"/>
          </p:nvPr>
        </p:nvSpPr>
        <p:spPr>
          <a:xfrm>
            <a:off x="6629400" y="274640"/>
            <a:ext cx="2057400" cy="6083318"/>
          </a:xfrm>
        </p:spPr>
        <p:txBody>
          <a:bodyPr vert="eaVert"/>
          <a:lstStyle/>
          <a:p>
            <a:r>
              <a:rPr kumimoji="1" lang="en-US" altLang="ja-JP"/>
              <a:t>Click to edit Master title style</a:t>
            </a:r>
            <a:endParaRPr kumimoji="1" lang="ja-JP" altLang="en-US" dirty="0"/>
          </a:p>
        </p:txBody>
      </p:sp>
      <p:sp>
        <p:nvSpPr>
          <p:cNvPr id="3" name="図形 2"/>
          <p:cNvSpPr>
            <a:spLocks noGrp="1"/>
          </p:cNvSpPr>
          <p:nvPr>
            <p:ph type="body" orient="vert" idx="1"/>
          </p:nvPr>
        </p:nvSpPr>
        <p:spPr>
          <a:xfrm>
            <a:off x="457200" y="274639"/>
            <a:ext cx="6019800" cy="6083319"/>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図形 3"/>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5" name="図形 4"/>
          <p:cNvSpPr>
            <a:spLocks noGrp="1"/>
          </p:cNvSpPr>
          <p:nvPr>
            <p:ph type="ftr" sz="quarter" idx="11"/>
          </p:nvPr>
        </p:nvSpPr>
        <p:spPr>
          <a:xfrm>
            <a:off x="6048000" y="6494400"/>
            <a:ext cx="2394000" cy="365125"/>
          </a:xfrm>
        </p:spPr>
        <p:txBody>
          <a:bodyPr/>
          <a:lstStyle/>
          <a:p>
            <a:endParaRPr lang="en-US" dirty="0"/>
          </a:p>
        </p:txBody>
      </p:sp>
      <p:sp>
        <p:nvSpPr>
          <p:cNvPr id="6" name="図形 5"/>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図形 1"/>
          <p:cNvSpPr>
            <a:spLocks noGrp="1"/>
          </p:cNvSpPr>
          <p:nvPr>
            <p:ph type="title"/>
          </p:nvPr>
        </p:nvSpPr>
        <p:spPr/>
        <p:txBody>
          <a:bodyPr/>
          <a:lstStyle/>
          <a:p>
            <a:r>
              <a:rPr kumimoji="1" lang="en-US" altLang="ja-JP"/>
              <a:t>Click to edit Master title style</a:t>
            </a:r>
            <a:endParaRPr kumimoji="1" lang="ja-JP" altLang="en-US"/>
          </a:p>
        </p:txBody>
      </p:sp>
      <p:sp>
        <p:nvSpPr>
          <p:cNvPr id="3" name="図形 2"/>
          <p:cNvSpPr>
            <a:spLocks noGrp="1"/>
          </p:cNvSpPr>
          <p:nvPr>
            <p:ph idx="1"/>
          </p:nvPr>
        </p:nvSpPr>
        <p:spPr>
          <a:xfrm>
            <a:off x="466696" y="1857370"/>
            <a:ext cx="8248708" cy="4429151"/>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
        <p:nvSpPr>
          <p:cNvPr id="4" name="図形 3"/>
          <p:cNvSpPr>
            <a:spLocks noGrp="1"/>
          </p:cNvSpPr>
          <p:nvPr>
            <p:ph type="dt" sz="half" idx="10"/>
          </p:nvPr>
        </p:nvSpPr>
        <p:spPr/>
        <p:txBody>
          <a:bodyPr/>
          <a:lstStyle/>
          <a:p>
            <a:fld id="{1D8BD707-D9CF-40AE-B4C6-C98DA3205C09}" type="datetimeFigureOut">
              <a:rPr lang="en-US" smtClean="0"/>
              <a:pPr/>
              <a:t>4/7/2021</a:t>
            </a:fld>
            <a:endParaRPr lang="en-US" dirty="0"/>
          </a:p>
        </p:txBody>
      </p:sp>
      <p:sp>
        <p:nvSpPr>
          <p:cNvPr id="5" name="図形 4"/>
          <p:cNvSpPr>
            <a:spLocks noGrp="1"/>
          </p:cNvSpPr>
          <p:nvPr>
            <p:ph type="ftr" sz="quarter" idx="11"/>
          </p:nvPr>
        </p:nvSpPr>
        <p:spPr/>
        <p:txBody>
          <a:bodyPr/>
          <a:lstStyle/>
          <a:p>
            <a:endParaRPr lang="en-US" dirty="0"/>
          </a:p>
        </p:txBody>
      </p:sp>
      <p:sp>
        <p:nvSpPr>
          <p:cNvPr id="6" name="図形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図形 1"/>
          <p:cNvSpPr>
            <a:spLocks noGrp="1"/>
          </p:cNvSpPr>
          <p:nvPr>
            <p:ph type="title"/>
          </p:nvPr>
        </p:nvSpPr>
        <p:spPr>
          <a:xfrm>
            <a:off x="828676" y="3357551"/>
            <a:ext cx="6815158" cy="1362075"/>
          </a:xfrm>
        </p:spPr>
        <p:txBody>
          <a:bodyPr anchor="t"/>
          <a:lstStyle>
            <a:lvl1pPr algn="l">
              <a:defRPr sz="4000" b="1" cap="all"/>
            </a:lvl1pPr>
          </a:lstStyle>
          <a:p>
            <a:r>
              <a:rPr kumimoji="1" lang="en-US" altLang="ja-JP"/>
              <a:t>Click to edit Master title style</a:t>
            </a:r>
            <a:endParaRPr kumimoji="1" lang="ja-JP" altLang="en-US"/>
          </a:p>
        </p:txBody>
      </p:sp>
      <p:sp>
        <p:nvSpPr>
          <p:cNvPr id="3" name="図形 2"/>
          <p:cNvSpPr>
            <a:spLocks noGrp="1"/>
          </p:cNvSpPr>
          <p:nvPr>
            <p:ph type="body" idx="1"/>
          </p:nvPr>
        </p:nvSpPr>
        <p:spPr>
          <a:xfrm>
            <a:off x="828676" y="1857364"/>
            <a:ext cx="6815158" cy="1500187"/>
          </a:xfrm>
        </p:spPr>
        <p:txBody>
          <a:bodyPr anchor="b"/>
          <a:lstStyle>
            <a:lvl1pPr marL="0" indent="0">
              <a:buNone/>
              <a:defRPr sz="2000" baseline="0">
                <a:solidFill>
                  <a:schemeClr val="tx2">
                    <a:shade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lang="ja-JP" dirty="0"/>
          </a:p>
        </p:txBody>
      </p:sp>
      <p:sp>
        <p:nvSpPr>
          <p:cNvPr id="4" name="図形 3"/>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5" name="図形 4"/>
          <p:cNvSpPr>
            <a:spLocks noGrp="1"/>
          </p:cNvSpPr>
          <p:nvPr>
            <p:ph type="ftr" sz="quarter" idx="11"/>
          </p:nvPr>
        </p:nvSpPr>
        <p:spPr>
          <a:xfrm>
            <a:off x="6048000" y="6492874"/>
            <a:ext cx="2395534" cy="365125"/>
          </a:xfrm>
        </p:spPr>
        <p:txBody>
          <a:bodyPr/>
          <a:lstStyle/>
          <a:p>
            <a:endParaRPr lang="en-US" dirty="0"/>
          </a:p>
        </p:txBody>
      </p:sp>
      <p:sp>
        <p:nvSpPr>
          <p:cNvPr id="6" name="図形 5"/>
          <p:cNvSpPr>
            <a:spLocks noGrp="1"/>
          </p:cNvSpPr>
          <p:nvPr>
            <p:ph type="sldNum" sz="quarter" idx="12"/>
          </p:nvPr>
        </p:nvSpPr>
        <p:spPr>
          <a:xfrm>
            <a:off x="8499600" y="6492875"/>
            <a:ext cx="644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図形 1"/>
          <p:cNvSpPr>
            <a:spLocks noGrp="1"/>
          </p:cNvSpPr>
          <p:nvPr>
            <p:ph type="title"/>
          </p:nvPr>
        </p:nvSpPr>
        <p:spPr/>
        <p:txBody>
          <a:bodyPr/>
          <a:lstStyle/>
          <a:p>
            <a:r>
              <a:rPr kumimoji="1" lang="en-US" altLang="ja-JP"/>
              <a:t>Click to edit Master title style</a:t>
            </a:r>
            <a:endParaRPr kumimoji="1" lang="ja-JP" altLang="en-US"/>
          </a:p>
        </p:txBody>
      </p:sp>
      <p:sp>
        <p:nvSpPr>
          <p:cNvPr id="3" name="図形 2"/>
          <p:cNvSpPr>
            <a:spLocks noGrp="1"/>
          </p:cNvSpPr>
          <p:nvPr>
            <p:ph sz="half" idx="1"/>
          </p:nvPr>
        </p:nvSpPr>
        <p:spPr>
          <a:xfrm>
            <a:off x="457200" y="1785926"/>
            <a:ext cx="4038600" cy="3786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
        <p:nvSpPr>
          <p:cNvPr id="4" name="図形 3"/>
          <p:cNvSpPr>
            <a:spLocks noGrp="1"/>
          </p:cNvSpPr>
          <p:nvPr>
            <p:ph sz="half" idx="2"/>
          </p:nvPr>
        </p:nvSpPr>
        <p:spPr>
          <a:xfrm>
            <a:off x="4648200" y="1785926"/>
            <a:ext cx="4038600" cy="3786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
        <p:nvSpPr>
          <p:cNvPr id="5" name="図形 4"/>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6" name="図形 5"/>
          <p:cNvSpPr>
            <a:spLocks noGrp="1"/>
          </p:cNvSpPr>
          <p:nvPr>
            <p:ph type="ftr" sz="quarter" idx="11"/>
          </p:nvPr>
        </p:nvSpPr>
        <p:spPr>
          <a:xfrm>
            <a:off x="6048000" y="6494400"/>
            <a:ext cx="2395534" cy="365125"/>
          </a:xfrm>
        </p:spPr>
        <p:txBody>
          <a:bodyPr/>
          <a:lstStyle/>
          <a:p>
            <a:endParaRPr lang="en-US" dirty="0"/>
          </a:p>
        </p:txBody>
      </p:sp>
      <p:sp>
        <p:nvSpPr>
          <p:cNvPr id="7" name="図形 6"/>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正方形/長方形 12"/>
          <p:cNvSpPr/>
          <p:nvPr/>
        </p:nvSpPr>
        <p:spPr>
          <a:xfrm>
            <a:off x="0"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図形 1"/>
          <p:cNvSpPr>
            <a:spLocks noGrp="1"/>
          </p:cNvSpPr>
          <p:nvPr>
            <p:ph type="title"/>
          </p:nvPr>
        </p:nvSpPr>
        <p:spPr>
          <a:xfrm>
            <a:off x="457200" y="428604"/>
            <a:ext cx="8229600" cy="1143000"/>
          </a:xfrm>
        </p:spPr>
        <p:txBody>
          <a:bodyPr/>
          <a:lstStyle>
            <a:lvl1pPr>
              <a:defRPr/>
            </a:lvl1pPr>
          </a:lstStyle>
          <a:p>
            <a:r>
              <a:rPr kumimoji="1" lang="en-US" altLang="ja-JP"/>
              <a:t>Click to edit Master title style</a:t>
            </a:r>
            <a:endParaRPr kumimoji="1" lang="ja-JP" altLang="en-US"/>
          </a:p>
        </p:txBody>
      </p:sp>
      <p:sp>
        <p:nvSpPr>
          <p:cNvPr id="3" name="図形 2"/>
          <p:cNvSpPr>
            <a:spLocks noGrp="1"/>
          </p:cNvSpPr>
          <p:nvPr>
            <p:ph type="body" idx="1"/>
          </p:nvPr>
        </p:nvSpPr>
        <p:spPr>
          <a:xfrm>
            <a:off x="457200" y="1320799"/>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lang="ja-JP" dirty="0"/>
          </a:p>
        </p:txBody>
      </p:sp>
      <p:sp>
        <p:nvSpPr>
          <p:cNvPr id="4" name="図形 3"/>
          <p:cNvSpPr>
            <a:spLocks noGrp="1"/>
          </p:cNvSpPr>
          <p:nvPr>
            <p:ph sz="half" idx="2"/>
          </p:nvPr>
        </p:nvSpPr>
        <p:spPr>
          <a:xfrm>
            <a:off x="457200" y="1960561"/>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図形 4"/>
          <p:cNvSpPr>
            <a:spLocks noGrp="1"/>
          </p:cNvSpPr>
          <p:nvPr>
            <p:ph type="body" sz="quarter" idx="3"/>
          </p:nvPr>
        </p:nvSpPr>
        <p:spPr>
          <a:xfrm>
            <a:off x="4645025" y="1320799"/>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lang="ja-JP"/>
          </a:p>
        </p:txBody>
      </p:sp>
      <p:sp>
        <p:nvSpPr>
          <p:cNvPr id="6" name="図形 5"/>
          <p:cNvSpPr>
            <a:spLocks noGrp="1"/>
          </p:cNvSpPr>
          <p:nvPr>
            <p:ph sz="quarter" idx="4"/>
          </p:nvPr>
        </p:nvSpPr>
        <p:spPr>
          <a:xfrm>
            <a:off x="4645025" y="1960561"/>
            <a:ext cx="4039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図形 6"/>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8" name="図形 7"/>
          <p:cNvSpPr>
            <a:spLocks noGrp="1"/>
          </p:cNvSpPr>
          <p:nvPr>
            <p:ph type="ftr" sz="quarter" idx="11"/>
          </p:nvPr>
        </p:nvSpPr>
        <p:spPr>
          <a:xfrm>
            <a:off x="6048000" y="6494400"/>
            <a:ext cx="2394000" cy="365125"/>
          </a:xfrm>
        </p:spPr>
        <p:txBody>
          <a:bodyPr/>
          <a:lstStyle/>
          <a:p>
            <a:endParaRPr lang="en-US" dirty="0"/>
          </a:p>
        </p:txBody>
      </p:sp>
      <p:sp>
        <p:nvSpPr>
          <p:cNvPr id="9" name="図形 8"/>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grpSp>
        <p:nvGrpSpPr>
          <p:cNvPr id="10" name="グループ化 11"/>
          <p:cNvGrpSpPr>
            <a:grpSpLocks/>
          </p:cNvGrpSpPr>
          <p:nvPr/>
        </p:nvGrpSpPr>
        <p:grpSpPr bwMode="auto">
          <a:xfrm>
            <a:off x="4765" y="5589626"/>
            <a:ext cx="5067302" cy="1268398"/>
            <a:chOff x="16865" y="4817936"/>
            <a:chExt cx="5067302" cy="1268398"/>
          </a:xfrm>
        </p:grpSpPr>
        <p:sp>
          <p:nvSpPr>
            <p:cNvPr id="15" name="図形 14"/>
            <p:cNvSpPr>
              <a:spLocks/>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a:spLocks/>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a:spLocks/>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8" name="図形 17"/>
            <p:cNvSpPr>
              <a:spLocks/>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a:spLocks/>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a:spLocks/>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a:spLocks/>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2" name="図形 21"/>
            <p:cNvSpPr>
              <a:spLocks/>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a:spLocks/>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a:spLocks/>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a:spLocks/>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a:spLocks/>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a:spLocks/>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a:spLocks/>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9" name="図形 28"/>
            <p:cNvSpPr>
              <a:spLocks/>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a:spLocks/>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a:spLocks/>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a:spLocks/>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a:spLocks/>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a:spLocks/>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a:spLocks/>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a:spLocks/>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a:spLocks/>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a:spLocks/>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a:spLocks/>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a:spLocks/>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a:spLocks/>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a:spLocks/>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a:spLocks/>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a:spLocks/>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a:spLocks/>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a:spLocks/>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a:spLocks/>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a:spLocks/>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a:spLocks/>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a:spLocks/>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a:spLocks/>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a:spLocks/>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a:spLocks/>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a:spLocks/>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a:spLocks/>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a:spLocks/>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a:spLocks/>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8" name="図形 57"/>
            <p:cNvSpPr>
              <a:spLocks/>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a:spLocks/>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a:spLocks/>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a:spLocks/>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a:spLocks/>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a:spLocks/>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a:spLocks/>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a:spLocks/>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a:spLocks/>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a:spLocks/>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a:spLocks/>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a:spLocks/>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a:spLocks/>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a:spLocks/>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a:spLocks/>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a:spLocks/>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a:spLocks/>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a:spLocks/>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a:spLocks/>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a:spLocks/>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a:spLocks/>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a:spLocks/>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a:spLocks/>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a:spLocks/>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2" name="図形 81"/>
            <p:cNvSpPr>
              <a:spLocks/>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a:spLocks/>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a:spLocks/>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a:spLocks/>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a:spLocks/>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a:spLocks/>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a:spLocks/>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図形 1"/>
          <p:cNvSpPr>
            <a:spLocks noGrp="1"/>
          </p:cNvSpPr>
          <p:nvPr>
            <p:ph type="title"/>
          </p:nvPr>
        </p:nvSpPr>
        <p:spPr>
          <a:xfrm>
            <a:off x="528638" y="2501900"/>
            <a:ext cx="8229600" cy="1143000"/>
          </a:xfrm>
        </p:spPr>
        <p:txBody>
          <a:bodyPr/>
          <a:lstStyle/>
          <a:p>
            <a:r>
              <a:rPr kumimoji="1" lang="en-US" altLang="ja-JP"/>
              <a:t>Click to edit Master title style</a:t>
            </a:r>
            <a:endParaRPr kumimoji="1" lang="ja-JP" altLang="en-US"/>
          </a:p>
        </p:txBody>
      </p:sp>
      <p:sp>
        <p:nvSpPr>
          <p:cNvPr id="3" name="図形 2"/>
          <p:cNvSpPr>
            <a:spLocks noGrp="1"/>
          </p:cNvSpPr>
          <p:nvPr>
            <p:ph type="dt" sz="half" idx="10"/>
          </p:nvPr>
        </p:nvSpPr>
        <p:spPr/>
        <p:txBody>
          <a:bodyPr/>
          <a:lstStyle/>
          <a:p>
            <a:fld id="{1D8BD707-D9CF-40AE-B4C6-C98DA3205C09}" type="datetimeFigureOut">
              <a:rPr lang="en-US" smtClean="0"/>
              <a:pPr/>
              <a:t>4/7/2021</a:t>
            </a:fld>
            <a:endParaRPr lang="en-US" dirty="0"/>
          </a:p>
        </p:txBody>
      </p:sp>
      <p:sp>
        <p:nvSpPr>
          <p:cNvPr id="4" name="図形 3"/>
          <p:cNvSpPr>
            <a:spLocks noGrp="1"/>
          </p:cNvSpPr>
          <p:nvPr>
            <p:ph type="ftr" sz="quarter" idx="11"/>
          </p:nvPr>
        </p:nvSpPr>
        <p:spPr/>
        <p:txBody>
          <a:bodyPr/>
          <a:lstStyle/>
          <a:p>
            <a:endParaRPr lang="en-US" dirty="0"/>
          </a:p>
        </p:txBody>
      </p:sp>
      <p:sp>
        <p:nvSpPr>
          <p:cNvPr id="5" name="図形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図形 1"/>
          <p:cNvSpPr>
            <a:spLocks noGrp="1"/>
          </p:cNvSpPr>
          <p:nvPr>
            <p:ph type="dt" sz="half" idx="10"/>
          </p:nvPr>
        </p:nvSpPr>
        <p:spPr/>
        <p:txBody>
          <a:bodyPr/>
          <a:lstStyle/>
          <a:p>
            <a:fld id="{1D8BD707-D9CF-40AE-B4C6-C98DA3205C09}" type="datetimeFigureOut">
              <a:rPr lang="en-US" smtClean="0"/>
              <a:pPr/>
              <a:t>4/7/2021</a:t>
            </a:fld>
            <a:endParaRPr lang="en-US" dirty="0"/>
          </a:p>
        </p:txBody>
      </p:sp>
      <p:sp>
        <p:nvSpPr>
          <p:cNvPr id="3" name="図形 2"/>
          <p:cNvSpPr>
            <a:spLocks noGrp="1"/>
          </p:cNvSpPr>
          <p:nvPr>
            <p:ph type="ftr" sz="quarter" idx="11"/>
          </p:nvPr>
        </p:nvSpPr>
        <p:spPr/>
        <p:txBody>
          <a:bodyPr/>
          <a:lstStyle/>
          <a:p>
            <a:endParaRPr lang="en-US" dirty="0"/>
          </a:p>
        </p:txBody>
      </p:sp>
      <p:sp>
        <p:nvSpPr>
          <p:cNvPr id="4" name="図形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図形 1"/>
          <p:cNvSpPr>
            <a:spLocks noGrp="1"/>
          </p:cNvSpPr>
          <p:nvPr>
            <p:ph type="title"/>
          </p:nvPr>
        </p:nvSpPr>
        <p:spPr>
          <a:xfrm>
            <a:off x="447647" y="785794"/>
            <a:ext cx="2767032" cy="1162050"/>
          </a:xfrm>
        </p:spPr>
        <p:txBody>
          <a:bodyPr anchor="b"/>
          <a:lstStyle>
            <a:lvl1pPr algn="l">
              <a:defRPr sz="2000" b="1"/>
            </a:lvl1pPr>
          </a:lstStyle>
          <a:p>
            <a:r>
              <a:rPr kumimoji="1" lang="en-US" altLang="ja-JP"/>
              <a:t>Click to edit Master title style</a:t>
            </a:r>
            <a:endParaRPr kumimoji="1" lang="ja-JP" altLang="en-US"/>
          </a:p>
        </p:txBody>
      </p:sp>
      <p:sp>
        <p:nvSpPr>
          <p:cNvPr id="3" name="図形 2"/>
          <p:cNvSpPr>
            <a:spLocks noGrp="1"/>
          </p:cNvSpPr>
          <p:nvPr>
            <p:ph idx="1"/>
          </p:nvPr>
        </p:nvSpPr>
        <p:spPr>
          <a:xfrm>
            <a:off x="3357554" y="785794"/>
            <a:ext cx="4572032" cy="56436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
        <p:nvSpPr>
          <p:cNvPr id="4" name="図形 3"/>
          <p:cNvSpPr>
            <a:spLocks noGrp="1"/>
          </p:cNvSpPr>
          <p:nvPr>
            <p:ph type="body" sz="half" idx="2"/>
          </p:nvPr>
        </p:nvSpPr>
        <p:spPr>
          <a:xfrm>
            <a:off x="457202" y="2000240"/>
            <a:ext cx="2767032" cy="44291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lang="ja-JP" dirty="0"/>
          </a:p>
        </p:txBody>
      </p:sp>
      <p:sp>
        <p:nvSpPr>
          <p:cNvPr id="5" name="図形 4"/>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6" name="図形 5"/>
          <p:cNvSpPr>
            <a:spLocks noGrp="1"/>
          </p:cNvSpPr>
          <p:nvPr>
            <p:ph type="ftr" sz="quarter" idx="11"/>
          </p:nvPr>
        </p:nvSpPr>
        <p:spPr>
          <a:xfrm>
            <a:off x="6048000" y="6494400"/>
            <a:ext cx="2394000" cy="365125"/>
          </a:xfrm>
        </p:spPr>
        <p:txBody>
          <a:bodyPr/>
          <a:lstStyle/>
          <a:p>
            <a:endParaRPr lang="en-US" dirty="0"/>
          </a:p>
        </p:txBody>
      </p:sp>
      <p:sp>
        <p:nvSpPr>
          <p:cNvPr id="7" name="図形 6"/>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図形 8"/>
          <p:cNvSpPr>
            <a:spLocks noGrp="1"/>
          </p:cNvSpPr>
          <p:nvPr>
            <p:ph type="dt" sz="half" idx="10"/>
          </p:nvPr>
        </p:nvSpPr>
        <p:spPr>
          <a:xfrm>
            <a:off x="4471200" y="6494400"/>
            <a:ext cx="1530000" cy="365125"/>
          </a:xfrm>
        </p:spPr>
        <p:txBody>
          <a:bodyPr/>
          <a:lstStyle/>
          <a:p>
            <a:fld id="{1D8BD707-D9CF-40AE-B4C6-C98DA3205C09}" type="datetimeFigureOut">
              <a:rPr lang="en-US" smtClean="0"/>
              <a:pPr/>
              <a:t>4/7/2021</a:t>
            </a:fld>
            <a:endParaRPr lang="en-US" dirty="0"/>
          </a:p>
        </p:txBody>
      </p:sp>
      <p:sp>
        <p:nvSpPr>
          <p:cNvPr id="10" name="図形 9"/>
          <p:cNvSpPr>
            <a:spLocks noGrp="1"/>
          </p:cNvSpPr>
          <p:nvPr>
            <p:ph type="ftr" sz="quarter" idx="11"/>
          </p:nvPr>
        </p:nvSpPr>
        <p:spPr>
          <a:xfrm>
            <a:off x="6048000" y="6494400"/>
            <a:ext cx="2394000" cy="365125"/>
          </a:xfrm>
        </p:spPr>
        <p:txBody>
          <a:bodyPr/>
          <a:lstStyle/>
          <a:p>
            <a:endParaRPr lang="en-US" dirty="0"/>
          </a:p>
        </p:txBody>
      </p:sp>
      <p:sp>
        <p:nvSpPr>
          <p:cNvPr id="11" name="図形 10"/>
          <p:cNvSpPr>
            <a:spLocks noGrp="1"/>
          </p:cNvSpPr>
          <p:nvPr>
            <p:ph type="sldNum" sz="quarter" idx="12"/>
          </p:nvPr>
        </p:nvSpPr>
        <p:spPr>
          <a:xfrm>
            <a:off x="8499600" y="6494400"/>
            <a:ext cx="644400" cy="365125"/>
          </a:xfrm>
        </p:spPr>
        <p:txBody>
          <a:bodyPr/>
          <a:lstStyle/>
          <a:p>
            <a:fld id="{B6F15528-21DE-4FAA-801E-634DDDAF4B2B}" type="slidenum">
              <a:rPr lang="en-US" smtClean="0"/>
              <a:pPr/>
              <a:t>‹#›</a:t>
            </a:fld>
            <a:endParaRPr lang="en-US" dirty="0"/>
          </a:p>
        </p:txBody>
      </p:sp>
      <p:sp>
        <p:nvSpPr>
          <p:cNvPr id="2" name="図形 1"/>
          <p:cNvSpPr>
            <a:spLocks noGrp="1"/>
          </p:cNvSpPr>
          <p:nvPr>
            <p:ph type="title"/>
          </p:nvPr>
        </p:nvSpPr>
        <p:spPr>
          <a:xfrm>
            <a:off x="2214546" y="285728"/>
            <a:ext cx="4786346" cy="541338"/>
          </a:xfrm>
        </p:spPr>
        <p:txBody>
          <a:bodyPr anchor="b"/>
          <a:lstStyle>
            <a:lvl1pPr algn="ctr">
              <a:defRPr sz="2000" b="1"/>
            </a:lvl1pPr>
          </a:lstStyle>
          <a:p>
            <a:r>
              <a:rPr kumimoji="1" lang="en-US" altLang="ja-JP"/>
              <a:t>Click to edit Master title style</a:t>
            </a:r>
            <a:endParaRPr kumimoji="1" lang="ja-JP" altLang="en-US" dirty="0"/>
          </a:p>
        </p:txBody>
      </p:sp>
      <p:sp useBgFill="1">
        <p:nvSpPr>
          <p:cNvPr id="3" name="図形 2"/>
          <p:cNvSpPr>
            <a:spLocks noGrp="1"/>
          </p:cNvSpPr>
          <p:nvPr>
            <p:ph type="pic" idx="1"/>
          </p:nvPr>
        </p:nvSpPr>
        <p:spPr>
          <a:xfrm>
            <a:off x="2433623" y="1142984"/>
            <a:ext cx="4357718" cy="3438395"/>
          </a:xfrm>
          <a:noFill/>
          <a:ln w="254000" cap="flat" cmpd="sng">
            <a:gradFill>
              <a:gsLst>
                <a:gs pos="0">
                  <a:schemeClr val="bg1"/>
                </a:gs>
                <a:gs pos="100000">
                  <a:schemeClr val="bg1">
                    <a:alpha val="50000"/>
                  </a:schemeClr>
                </a:gs>
              </a:gsLst>
              <a:lin ang="5400000" scaled="1"/>
            </a:gradFill>
            <a:prstDash val="solid"/>
            <a:beve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ja-JP" dirty="0"/>
              <a:t>Click icon to add picture</a:t>
            </a:r>
            <a:endParaRPr kumimoji="1" lang="ja-JP" altLang="en-US" dirty="0"/>
          </a:p>
        </p:txBody>
      </p:sp>
      <p:sp>
        <p:nvSpPr>
          <p:cNvPr id="4" name="図形 3"/>
          <p:cNvSpPr>
            <a:spLocks noGrp="1"/>
          </p:cNvSpPr>
          <p:nvPr>
            <p:ph type="body" sz="half" idx="2"/>
          </p:nvPr>
        </p:nvSpPr>
        <p:spPr>
          <a:xfrm>
            <a:off x="1928794" y="4929199"/>
            <a:ext cx="5642016" cy="10414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lang="ja-JP"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正方形/長方形 189"/>
          <p:cNvSpPr/>
          <p:nvPr/>
        </p:nvSpPr>
        <p:spPr>
          <a:xfrm>
            <a:off x="-9554"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図形 165"/>
          <p:cNvSpPr>
            <a:spLocks/>
          </p:cNvSpPr>
          <p:nvPr/>
        </p:nvSpPr>
        <p:spPr bwMode="auto">
          <a:xfrm>
            <a:off x="3929058" y="9"/>
            <a:ext cx="5214942" cy="3383004"/>
          </a:xfrm>
          <a:custGeom>
            <a:avLst/>
            <a:gdLst/>
            <a:ahLst/>
            <a:cxnLst>
              <a:cxn ang="0">
                <a:pos x="3574" y="25"/>
              </a:cxn>
              <a:cxn ang="0">
                <a:pos x="3628" y="83"/>
              </a:cxn>
              <a:cxn ang="0">
                <a:pos x="3611" y="121"/>
              </a:cxn>
              <a:cxn ang="0">
                <a:pos x="3278" y="166"/>
              </a:cxn>
              <a:cxn ang="0">
                <a:pos x="2987" y="220"/>
              </a:cxn>
              <a:cxn ang="0">
                <a:pos x="2896" y="274"/>
              </a:cxn>
              <a:cxn ang="0">
                <a:pos x="2887" y="320"/>
              </a:cxn>
              <a:cxn ang="0">
                <a:pos x="2987" y="374"/>
              </a:cxn>
              <a:cxn ang="0">
                <a:pos x="3407" y="403"/>
              </a:cxn>
              <a:cxn ang="0">
                <a:pos x="3732" y="399"/>
              </a:cxn>
              <a:cxn ang="0">
                <a:pos x="3607" y="2391"/>
              </a:cxn>
              <a:cxn ang="0">
                <a:pos x="3199" y="2262"/>
              </a:cxn>
              <a:cxn ang="0">
                <a:pos x="3041" y="2159"/>
              </a:cxn>
              <a:cxn ang="0">
                <a:pos x="2991" y="2050"/>
              </a:cxn>
              <a:cxn ang="0">
                <a:pos x="3000" y="1992"/>
              </a:cxn>
              <a:cxn ang="0">
                <a:pos x="3054" y="1905"/>
              </a:cxn>
              <a:cxn ang="0">
                <a:pos x="3158" y="1826"/>
              </a:cxn>
              <a:cxn ang="0">
                <a:pos x="3183" y="1768"/>
              </a:cxn>
              <a:cxn ang="0">
                <a:pos x="3158" y="1684"/>
              </a:cxn>
              <a:cxn ang="0">
                <a:pos x="3099" y="1576"/>
              </a:cxn>
              <a:cxn ang="0">
                <a:pos x="2950" y="1497"/>
              </a:cxn>
              <a:cxn ang="0">
                <a:pos x="2779" y="1439"/>
              </a:cxn>
              <a:cxn ang="0">
                <a:pos x="2679" y="1364"/>
              </a:cxn>
              <a:cxn ang="0">
                <a:pos x="2654" y="1281"/>
              </a:cxn>
              <a:cxn ang="0">
                <a:pos x="2667" y="1194"/>
              </a:cxn>
              <a:cxn ang="0">
                <a:pos x="2600" y="1106"/>
              </a:cxn>
              <a:cxn ang="0">
                <a:pos x="2459" y="1077"/>
              </a:cxn>
              <a:cxn ang="0">
                <a:pos x="2005" y="1119"/>
              </a:cxn>
              <a:cxn ang="0">
                <a:pos x="1835" y="1102"/>
              </a:cxn>
              <a:cxn ang="0">
                <a:pos x="1743" y="1052"/>
              </a:cxn>
              <a:cxn ang="0">
                <a:pos x="1689" y="957"/>
              </a:cxn>
              <a:cxn ang="0">
                <a:pos x="1697" y="840"/>
              </a:cxn>
              <a:cxn ang="0">
                <a:pos x="1689" y="736"/>
              </a:cxn>
              <a:cxn ang="0">
                <a:pos x="1627" y="690"/>
              </a:cxn>
              <a:cxn ang="0">
                <a:pos x="1544" y="690"/>
              </a:cxn>
              <a:cxn ang="0">
                <a:pos x="1460" y="665"/>
              </a:cxn>
              <a:cxn ang="0">
                <a:pos x="1423" y="620"/>
              </a:cxn>
              <a:cxn ang="0">
                <a:pos x="1323" y="607"/>
              </a:cxn>
              <a:cxn ang="0">
                <a:pos x="1281" y="624"/>
              </a:cxn>
              <a:cxn ang="0">
                <a:pos x="1161" y="599"/>
              </a:cxn>
              <a:cxn ang="0">
                <a:pos x="1003" y="553"/>
              </a:cxn>
              <a:cxn ang="0">
                <a:pos x="928" y="578"/>
              </a:cxn>
              <a:cxn ang="0">
                <a:pos x="865" y="653"/>
              </a:cxn>
              <a:cxn ang="0">
                <a:pos x="845" y="724"/>
              </a:cxn>
              <a:cxn ang="0">
                <a:pos x="853" y="844"/>
              </a:cxn>
              <a:cxn ang="0">
                <a:pos x="803" y="936"/>
              </a:cxn>
              <a:cxn ang="0">
                <a:pos x="608" y="1027"/>
              </a:cxn>
              <a:cxn ang="0">
                <a:pos x="458" y="1048"/>
              </a:cxn>
              <a:cxn ang="0">
                <a:pos x="325" y="982"/>
              </a:cxn>
              <a:cxn ang="0">
                <a:pos x="233" y="786"/>
              </a:cxn>
              <a:cxn ang="0">
                <a:pos x="229" y="674"/>
              </a:cxn>
              <a:cxn ang="0">
                <a:pos x="287" y="570"/>
              </a:cxn>
              <a:cxn ang="0">
                <a:pos x="316" y="487"/>
              </a:cxn>
              <a:cxn ang="0">
                <a:pos x="246" y="441"/>
              </a:cxn>
              <a:cxn ang="0">
                <a:pos x="146" y="370"/>
              </a:cxn>
              <a:cxn ang="0">
                <a:pos x="104" y="287"/>
              </a:cxn>
              <a:cxn ang="0">
                <a:pos x="133" y="208"/>
              </a:cxn>
              <a:cxn ang="0">
                <a:pos x="162" y="154"/>
              </a:cxn>
              <a:cxn ang="0">
                <a:pos x="133" y="112"/>
              </a:cxn>
              <a:cxn ang="0">
                <a:pos x="42" y="83"/>
              </a:cxn>
              <a:cxn ang="0">
                <a:pos x="0" y="29"/>
              </a:cxn>
              <a:cxn ang="0">
                <a:pos x="179" y="0"/>
              </a:cxn>
            </a:cxnLst>
            <a:rect l="0" t="0" r="0" b="0"/>
            <a:pathLst>
              <a:path w="3732" h="2421">
                <a:moveTo>
                  <a:pt x="179" y="0"/>
                </a:moveTo>
                <a:lnTo>
                  <a:pt x="3553" y="4"/>
                </a:lnTo>
                <a:lnTo>
                  <a:pt x="3574" y="25"/>
                </a:lnTo>
                <a:lnTo>
                  <a:pt x="3599" y="37"/>
                </a:lnTo>
                <a:lnTo>
                  <a:pt x="3624" y="58"/>
                </a:lnTo>
                <a:lnTo>
                  <a:pt x="3628" y="83"/>
                </a:lnTo>
                <a:lnTo>
                  <a:pt x="3628" y="96"/>
                </a:lnTo>
                <a:lnTo>
                  <a:pt x="3624" y="108"/>
                </a:lnTo>
                <a:lnTo>
                  <a:pt x="3611" y="121"/>
                </a:lnTo>
                <a:lnTo>
                  <a:pt x="3594" y="125"/>
                </a:lnTo>
                <a:lnTo>
                  <a:pt x="3528" y="150"/>
                </a:lnTo>
                <a:lnTo>
                  <a:pt x="3278" y="166"/>
                </a:lnTo>
                <a:lnTo>
                  <a:pt x="3099" y="191"/>
                </a:lnTo>
                <a:lnTo>
                  <a:pt x="3029" y="204"/>
                </a:lnTo>
                <a:lnTo>
                  <a:pt x="2987" y="220"/>
                </a:lnTo>
                <a:lnTo>
                  <a:pt x="2975" y="225"/>
                </a:lnTo>
                <a:lnTo>
                  <a:pt x="2933" y="245"/>
                </a:lnTo>
                <a:lnTo>
                  <a:pt x="2896" y="274"/>
                </a:lnTo>
                <a:lnTo>
                  <a:pt x="2887" y="291"/>
                </a:lnTo>
                <a:lnTo>
                  <a:pt x="2879" y="316"/>
                </a:lnTo>
                <a:lnTo>
                  <a:pt x="2887" y="320"/>
                </a:lnTo>
                <a:lnTo>
                  <a:pt x="2916" y="345"/>
                </a:lnTo>
                <a:lnTo>
                  <a:pt x="2945" y="362"/>
                </a:lnTo>
                <a:lnTo>
                  <a:pt x="2987" y="374"/>
                </a:lnTo>
                <a:lnTo>
                  <a:pt x="3045" y="387"/>
                </a:lnTo>
                <a:lnTo>
                  <a:pt x="3116" y="391"/>
                </a:lnTo>
                <a:lnTo>
                  <a:pt x="3407" y="403"/>
                </a:lnTo>
                <a:lnTo>
                  <a:pt x="3624" y="403"/>
                </a:lnTo>
                <a:lnTo>
                  <a:pt x="3694" y="403"/>
                </a:lnTo>
                <a:lnTo>
                  <a:pt x="3732" y="399"/>
                </a:lnTo>
                <a:lnTo>
                  <a:pt x="3732" y="1410"/>
                </a:lnTo>
                <a:lnTo>
                  <a:pt x="3732" y="2421"/>
                </a:lnTo>
                <a:lnTo>
                  <a:pt x="3607" y="2391"/>
                </a:lnTo>
                <a:lnTo>
                  <a:pt x="3482" y="2362"/>
                </a:lnTo>
                <a:lnTo>
                  <a:pt x="3336" y="2321"/>
                </a:lnTo>
                <a:lnTo>
                  <a:pt x="3199" y="2262"/>
                </a:lnTo>
                <a:lnTo>
                  <a:pt x="3137" y="2229"/>
                </a:lnTo>
                <a:lnTo>
                  <a:pt x="3087" y="2196"/>
                </a:lnTo>
                <a:lnTo>
                  <a:pt x="3041" y="2159"/>
                </a:lnTo>
                <a:lnTo>
                  <a:pt x="3012" y="2117"/>
                </a:lnTo>
                <a:lnTo>
                  <a:pt x="2991" y="2071"/>
                </a:lnTo>
                <a:lnTo>
                  <a:pt x="2991" y="2050"/>
                </a:lnTo>
                <a:lnTo>
                  <a:pt x="2991" y="2030"/>
                </a:lnTo>
                <a:lnTo>
                  <a:pt x="2991" y="2017"/>
                </a:lnTo>
                <a:lnTo>
                  <a:pt x="3000" y="1992"/>
                </a:lnTo>
                <a:lnTo>
                  <a:pt x="3004" y="1967"/>
                </a:lnTo>
                <a:lnTo>
                  <a:pt x="3020" y="1938"/>
                </a:lnTo>
                <a:lnTo>
                  <a:pt x="3054" y="1905"/>
                </a:lnTo>
                <a:lnTo>
                  <a:pt x="3095" y="1867"/>
                </a:lnTo>
                <a:lnTo>
                  <a:pt x="3149" y="1838"/>
                </a:lnTo>
                <a:lnTo>
                  <a:pt x="3158" y="1826"/>
                </a:lnTo>
                <a:lnTo>
                  <a:pt x="3178" y="1801"/>
                </a:lnTo>
                <a:lnTo>
                  <a:pt x="3183" y="1784"/>
                </a:lnTo>
                <a:lnTo>
                  <a:pt x="3183" y="1768"/>
                </a:lnTo>
                <a:lnTo>
                  <a:pt x="3183" y="1743"/>
                </a:lnTo>
                <a:lnTo>
                  <a:pt x="3170" y="1713"/>
                </a:lnTo>
                <a:lnTo>
                  <a:pt x="3158" y="1684"/>
                </a:lnTo>
                <a:lnTo>
                  <a:pt x="3149" y="1655"/>
                </a:lnTo>
                <a:lnTo>
                  <a:pt x="3124" y="1614"/>
                </a:lnTo>
                <a:lnTo>
                  <a:pt x="3099" y="1576"/>
                </a:lnTo>
                <a:lnTo>
                  <a:pt x="3062" y="1539"/>
                </a:lnTo>
                <a:lnTo>
                  <a:pt x="3012" y="1518"/>
                </a:lnTo>
                <a:lnTo>
                  <a:pt x="2950" y="1497"/>
                </a:lnTo>
                <a:lnTo>
                  <a:pt x="2896" y="1489"/>
                </a:lnTo>
                <a:lnTo>
                  <a:pt x="2837" y="1468"/>
                </a:lnTo>
                <a:lnTo>
                  <a:pt x="2779" y="1439"/>
                </a:lnTo>
                <a:lnTo>
                  <a:pt x="2721" y="1406"/>
                </a:lnTo>
                <a:lnTo>
                  <a:pt x="2696" y="1385"/>
                </a:lnTo>
                <a:lnTo>
                  <a:pt x="2679" y="1364"/>
                </a:lnTo>
                <a:lnTo>
                  <a:pt x="2667" y="1339"/>
                </a:lnTo>
                <a:lnTo>
                  <a:pt x="2654" y="1310"/>
                </a:lnTo>
                <a:lnTo>
                  <a:pt x="2654" y="1281"/>
                </a:lnTo>
                <a:lnTo>
                  <a:pt x="2667" y="1244"/>
                </a:lnTo>
                <a:lnTo>
                  <a:pt x="2667" y="1219"/>
                </a:lnTo>
                <a:lnTo>
                  <a:pt x="2667" y="1194"/>
                </a:lnTo>
                <a:lnTo>
                  <a:pt x="2654" y="1160"/>
                </a:lnTo>
                <a:lnTo>
                  <a:pt x="2638" y="1131"/>
                </a:lnTo>
                <a:lnTo>
                  <a:pt x="2600" y="1106"/>
                </a:lnTo>
                <a:lnTo>
                  <a:pt x="2554" y="1090"/>
                </a:lnTo>
                <a:lnTo>
                  <a:pt x="2480" y="1081"/>
                </a:lnTo>
                <a:lnTo>
                  <a:pt x="2459" y="1077"/>
                </a:lnTo>
                <a:lnTo>
                  <a:pt x="2380" y="1077"/>
                </a:lnTo>
                <a:lnTo>
                  <a:pt x="2230" y="1090"/>
                </a:lnTo>
                <a:lnTo>
                  <a:pt x="2005" y="1119"/>
                </a:lnTo>
                <a:lnTo>
                  <a:pt x="1947" y="1119"/>
                </a:lnTo>
                <a:lnTo>
                  <a:pt x="1893" y="1110"/>
                </a:lnTo>
                <a:lnTo>
                  <a:pt x="1835" y="1102"/>
                </a:lnTo>
                <a:lnTo>
                  <a:pt x="1797" y="1090"/>
                </a:lnTo>
                <a:lnTo>
                  <a:pt x="1768" y="1069"/>
                </a:lnTo>
                <a:lnTo>
                  <a:pt x="1743" y="1052"/>
                </a:lnTo>
                <a:lnTo>
                  <a:pt x="1718" y="1023"/>
                </a:lnTo>
                <a:lnTo>
                  <a:pt x="1702" y="994"/>
                </a:lnTo>
                <a:lnTo>
                  <a:pt x="1689" y="957"/>
                </a:lnTo>
                <a:lnTo>
                  <a:pt x="1685" y="915"/>
                </a:lnTo>
                <a:lnTo>
                  <a:pt x="1689" y="869"/>
                </a:lnTo>
                <a:lnTo>
                  <a:pt x="1697" y="840"/>
                </a:lnTo>
                <a:lnTo>
                  <a:pt x="1702" y="803"/>
                </a:lnTo>
                <a:lnTo>
                  <a:pt x="1697" y="774"/>
                </a:lnTo>
                <a:lnTo>
                  <a:pt x="1689" y="736"/>
                </a:lnTo>
                <a:lnTo>
                  <a:pt x="1668" y="707"/>
                </a:lnTo>
                <a:lnTo>
                  <a:pt x="1648" y="695"/>
                </a:lnTo>
                <a:lnTo>
                  <a:pt x="1627" y="690"/>
                </a:lnTo>
                <a:lnTo>
                  <a:pt x="1593" y="690"/>
                </a:lnTo>
                <a:lnTo>
                  <a:pt x="1560" y="690"/>
                </a:lnTo>
                <a:lnTo>
                  <a:pt x="1544" y="690"/>
                </a:lnTo>
                <a:lnTo>
                  <a:pt x="1502" y="682"/>
                </a:lnTo>
                <a:lnTo>
                  <a:pt x="1481" y="678"/>
                </a:lnTo>
                <a:lnTo>
                  <a:pt x="1460" y="665"/>
                </a:lnTo>
                <a:lnTo>
                  <a:pt x="1448" y="649"/>
                </a:lnTo>
                <a:lnTo>
                  <a:pt x="1435" y="624"/>
                </a:lnTo>
                <a:lnTo>
                  <a:pt x="1423" y="620"/>
                </a:lnTo>
                <a:lnTo>
                  <a:pt x="1385" y="607"/>
                </a:lnTo>
                <a:lnTo>
                  <a:pt x="1344" y="599"/>
                </a:lnTo>
                <a:lnTo>
                  <a:pt x="1323" y="607"/>
                </a:lnTo>
                <a:lnTo>
                  <a:pt x="1298" y="611"/>
                </a:lnTo>
                <a:lnTo>
                  <a:pt x="1294" y="620"/>
                </a:lnTo>
                <a:lnTo>
                  <a:pt x="1281" y="624"/>
                </a:lnTo>
                <a:lnTo>
                  <a:pt x="1252" y="632"/>
                </a:lnTo>
                <a:lnTo>
                  <a:pt x="1190" y="620"/>
                </a:lnTo>
                <a:lnTo>
                  <a:pt x="1161" y="599"/>
                </a:lnTo>
                <a:lnTo>
                  <a:pt x="1090" y="566"/>
                </a:lnTo>
                <a:lnTo>
                  <a:pt x="1044" y="553"/>
                </a:lnTo>
                <a:lnTo>
                  <a:pt x="1003" y="553"/>
                </a:lnTo>
                <a:lnTo>
                  <a:pt x="961" y="557"/>
                </a:lnTo>
                <a:lnTo>
                  <a:pt x="940" y="566"/>
                </a:lnTo>
                <a:lnTo>
                  <a:pt x="928" y="578"/>
                </a:lnTo>
                <a:lnTo>
                  <a:pt x="911" y="595"/>
                </a:lnTo>
                <a:lnTo>
                  <a:pt x="878" y="632"/>
                </a:lnTo>
                <a:lnTo>
                  <a:pt x="865" y="653"/>
                </a:lnTo>
                <a:lnTo>
                  <a:pt x="845" y="678"/>
                </a:lnTo>
                <a:lnTo>
                  <a:pt x="840" y="703"/>
                </a:lnTo>
                <a:lnTo>
                  <a:pt x="845" y="724"/>
                </a:lnTo>
                <a:lnTo>
                  <a:pt x="853" y="749"/>
                </a:lnTo>
                <a:lnTo>
                  <a:pt x="853" y="811"/>
                </a:lnTo>
                <a:lnTo>
                  <a:pt x="853" y="844"/>
                </a:lnTo>
                <a:lnTo>
                  <a:pt x="840" y="882"/>
                </a:lnTo>
                <a:lnTo>
                  <a:pt x="828" y="911"/>
                </a:lnTo>
                <a:lnTo>
                  <a:pt x="803" y="936"/>
                </a:lnTo>
                <a:lnTo>
                  <a:pt x="728" y="982"/>
                </a:lnTo>
                <a:lnTo>
                  <a:pt x="649" y="1019"/>
                </a:lnTo>
                <a:lnTo>
                  <a:pt x="608" y="1027"/>
                </a:lnTo>
                <a:lnTo>
                  <a:pt x="562" y="1040"/>
                </a:lnTo>
                <a:lnTo>
                  <a:pt x="508" y="1048"/>
                </a:lnTo>
                <a:lnTo>
                  <a:pt x="458" y="1048"/>
                </a:lnTo>
                <a:lnTo>
                  <a:pt x="412" y="1036"/>
                </a:lnTo>
                <a:lnTo>
                  <a:pt x="366" y="1011"/>
                </a:lnTo>
                <a:lnTo>
                  <a:pt x="325" y="982"/>
                </a:lnTo>
                <a:lnTo>
                  <a:pt x="287" y="936"/>
                </a:lnTo>
                <a:lnTo>
                  <a:pt x="258" y="869"/>
                </a:lnTo>
                <a:lnTo>
                  <a:pt x="233" y="786"/>
                </a:lnTo>
                <a:lnTo>
                  <a:pt x="229" y="761"/>
                </a:lnTo>
                <a:lnTo>
                  <a:pt x="221" y="707"/>
                </a:lnTo>
                <a:lnTo>
                  <a:pt x="229" y="674"/>
                </a:lnTo>
                <a:lnTo>
                  <a:pt x="241" y="636"/>
                </a:lnTo>
                <a:lnTo>
                  <a:pt x="258" y="599"/>
                </a:lnTo>
                <a:lnTo>
                  <a:pt x="287" y="570"/>
                </a:lnTo>
                <a:lnTo>
                  <a:pt x="300" y="553"/>
                </a:lnTo>
                <a:lnTo>
                  <a:pt x="316" y="512"/>
                </a:lnTo>
                <a:lnTo>
                  <a:pt x="316" y="487"/>
                </a:lnTo>
                <a:lnTo>
                  <a:pt x="304" y="470"/>
                </a:lnTo>
                <a:lnTo>
                  <a:pt x="287" y="453"/>
                </a:lnTo>
                <a:lnTo>
                  <a:pt x="246" y="441"/>
                </a:lnTo>
                <a:lnTo>
                  <a:pt x="208" y="416"/>
                </a:lnTo>
                <a:lnTo>
                  <a:pt x="179" y="403"/>
                </a:lnTo>
                <a:lnTo>
                  <a:pt x="146" y="370"/>
                </a:lnTo>
                <a:lnTo>
                  <a:pt x="117" y="333"/>
                </a:lnTo>
                <a:lnTo>
                  <a:pt x="108" y="308"/>
                </a:lnTo>
                <a:lnTo>
                  <a:pt x="104" y="287"/>
                </a:lnTo>
                <a:lnTo>
                  <a:pt x="108" y="262"/>
                </a:lnTo>
                <a:lnTo>
                  <a:pt x="117" y="233"/>
                </a:lnTo>
                <a:lnTo>
                  <a:pt x="133" y="208"/>
                </a:lnTo>
                <a:lnTo>
                  <a:pt x="158" y="179"/>
                </a:lnTo>
                <a:lnTo>
                  <a:pt x="162" y="166"/>
                </a:lnTo>
                <a:lnTo>
                  <a:pt x="162" y="154"/>
                </a:lnTo>
                <a:lnTo>
                  <a:pt x="158" y="141"/>
                </a:lnTo>
                <a:lnTo>
                  <a:pt x="150" y="125"/>
                </a:lnTo>
                <a:lnTo>
                  <a:pt x="133" y="112"/>
                </a:lnTo>
                <a:lnTo>
                  <a:pt x="104" y="100"/>
                </a:lnTo>
                <a:lnTo>
                  <a:pt x="54" y="96"/>
                </a:lnTo>
                <a:lnTo>
                  <a:pt x="42" y="83"/>
                </a:lnTo>
                <a:lnTo>
                  <a:pt x="13" y="58"/>
                </a:lnTo>
                <a:lnTo>
                  <a:pt x="8" y="46"/>
                </a:lnTo>
                <a:lnTo>
                  <a:pt x="0" y="29"/>
                </a:lnTo>
                <a:lnTo>
                  <a:pt x="13" y="17"/>
                </a:lnTo>
                <a:lnTo>
                  <a:pt x="33" y="4"/>
                </a:lnTo>
                <a:lnTo>
                  <a:pt x="179" y="0"/>
                </a:lnTo>
                <a:close/>
              </a:path>
            </a:pathLst>
          </a:custGeom>
          <a:solidFill>
            <a:schemeClr val="bg2">
              <a:lumMod val="20000"/>
              <a:lumOff val="80000"/>
              <a:alpha val="2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8" name="正方形/長方形 17"/>
          <p:cNvSpPr>
            <a:spLocks noGrp="1"/>
          </p:cNvSpPr>
          <p:nvPr>
            <p:ph type="body" idx="1"/>
          </p:nvPr>
        </p:nvSpPr>
        <p:spPr>
          <a:xfrm>
            <a:off x="466696" y="1857370"/>
            <a:ext cx="8248708" cy="4500589"/>
          </a:xfrm>
          <a:prstGeom prst="rect">
            <a:avLst/>
          </a:prstGeom>
        </p:spPr>
        <p:txBody>
          <a:bodyPr vert="horz" rtlCol="0">
            <a:normAutofit/>
          </a:bodyPr>
          <a:lstStyle/>
          <a:p>
            <a:pPr lvl="0"/>
            <a:r>
              <a:rPr kumimoji="1" lang="ja-JP" altLang="en-US" dirty="0"/>
              <a:t>マスタ テキストの書式設定</a:t>
            </a:r>
            <a:endParaRPr 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a:p>
            <a:pPr lvl="5"/>
            <a:r>
              <a:rPr kumimoji="1" lang="ja-JP" altLang="en-US" dirty="0"/>
              <a:t>第</a:t>
            </a:r>
            <a:r>
              <a:rPr kumimoji="1" lang="en-US" altLang="ja-JP" dirty="0"/>
              <a:t>6</a:t>
            </a:r>
            <a:r>
              <a:rPr kumimoji="1" lang="ja-JP" altLang="en-US" dirty="0"/>
              <a:t>レベル</a:t>
            </a:r>
          </a:p>
          <a:p>
            <a:pPr lvl="6"/>
            <a:r>
              <a:rPr kumimoji="1" lang="ja-JP" altLang="en-US" dirty="0"/>
              <a:t>第</a:t>
            </a:r>
            <a:r>
              <a:rPr kumimoji="1" lang="en-US" altLang="ja-JP" dirty="0"/>
              <a:t>7</a:t>
            </a:r>
            <a:r>
              <a:rPr kumimoji="1" lang="ja-JP" altLang="en-US" dirty="0"/>
              <a:t>レベル</a:t>
            </a:r>
          </a:p>
          <a:p>
            <a:pPr lvl="7"/>
            <a:r>
              <a:rPr kumimoji="1" lang="ja-JP" altLang="en-US" dirty="0"/>
              <a:t>第</a:t>
            </a:r>
            <a:r>
              <a:rPr kumimoji="1" lang="en-US" altLang="ja-JP" dirty="0"/>
              <a:t>8</a:t>
            </a:r>
            <a:r>
              <a:rPr kumimoji="1" lang="ja-JP" altLang="en-US" dirty="0"/>
              <a:t>レベル</a:t>
            </a:r>
          </a:p>
          <a:p>
            <a:pPr lvl="8"/>
            <a:r>
              <a:rPr kumimoji="1" lang="ja-JP" altLang="en-US" dirty="0"/>
              <a:t>第</a:t>
            </a:r>
            <a:r>
              <a:rPr kumimoji="1" lang="en-US" altLang="ja-JP" dirty="0"/>
              <a:t>9</a:t>
            </a:r>
            <a:r>
              <a:rPr kumimoji="1" lang="ja-JP" altLang="en-US" dirty="0"/>
              <a:t>レベル</a:t>
            </a:r>
          </a:p>
        </p:txBody>
      </p:sp>
      <p:sp>
        <p:nvSpPr>
          <p:cNvPr id="29" name="正方形/長方形 28"/>
          <p:cNvSpPr>
            <a:spLocks noGrp="1"/>
          </p:cNvSpPr>
          <p:nvPr>
            <p:ph type="dt" sz="half" idx="2"/>
          </p:nvPr>
        </p:nvSpPr>
        <p:spPr>
          <a:xfrm>
            <a:off x="4471958" y="6492899"/>
            <a:ext cx="1528802" cy="365125"/>
          </a:xfrm>
          <a:prstGeom prst="rect">
            <a:avLst/>
          </a:prstGeom>
        </p:spPr>
        <p:txBody>
          <a:bodyPr vert="horz" rtlCol="0" anchor="ctr"/>
          <a:lstStyle>
            <a:lvl1pPr algn="l">
              <a:defRPr sz="1200">
                <a:solidFill>
                  <a:srgbClr val="000000"/>
                </a:solidFill>
              </a:defRPr>
            </a:lvl1pPr>
          </a:lstStyle>
          <a:p>
            <a:fld id="{1D8BD707-D9CF-40AE-B4C6-C98DA3205C09}" type="datetimeFigureOut">
              <a:rPr lang="en-US" smtClean="0"/>
              <a:pPr/>
              <a:t>4/7/2021</a:t>
            </a:fld>
            <a:endParaRPr lang="en-US" dirty="0"/>
          </a:p>
        </p:txBody>
      </p:sp>
      <p:sp>
        <p:nvSpPr>
          <p:cNvPr id="4" name="正方形/長方形 3"/>
          <p:cNvSpPr>
            <a:spLocks noGrp="1"/>
          </p:cNvSpPr>
          <p:nvPr>
            <p:ph type="ftr" sz="quarter" idx="3"/>
          </p:nvPr>
        </p:nvSpPr>
        <p:spPr>
          <a:xfrm>
            <a:off x="6048632" y="6492899"/>
            <a:ext cx="2395534" cy="365125"/>
          </a:xfrm>
          <a:prstGeom prst="rect">
            <a:avLst/>
          </a:prstGeom>
        </p:spPr>
        <p:txBody>
          <a:bodyPr vert="horz" rtlCol="0" anchor="ctr"/>
          <a:lstStyle>
            <a:lvl1pPr algn="ctr">
              <a:defRPr sz="1200">
                <a:solidFill>
                  <a:srgbClr val="000000"/>
                </a:solidFill>
              </a:defRPr>
            </a:lvl1pPr>
          </a:lstStyle>
          <a:p>
            <a:endParaRPr lang="en-US" dirty="0"/>
          </a:p>
        </p:txBody>
      </p:sp>
      <p:sp>
        <p:nvSpPr>
          <p:cNvPr id="10" name="正方形/長方形 9"/>
          <p:cNvSpPr>
            <a:spLocks noGrp="1"/>
          </p:cNvSpPr>
          <p:nvPr>
            <p:ph type="sldNum" sz="quarter" idx="4"/>
          </p:nvPr>
        </p:nvSpPr>
        <p:spPr>
          <a:xfrm>
            <a:off x="8501090" y="6492900"/>
            <a:ext cx="642942" cy="365125"/>
          </a:xfrm>
          <a:prstGeom prst="rect">
            <a:avLst/>
          </a:prstGeom>
        </p:spPr>
        <p:txBody>
          <a:bodyPr vert="horz" rtlCol="0" anchor="ctr"/>
          <a:lstStyle>
            <a:lvl1pPr algn="r">
              <a:defRPr sz="1200">
                <a:solidFill>
                  <a:srgbClr val="000000"/>
                </a:solidFill>
              </a:defRPr>
            </a:lvl1pPr>
          </a:lstStyle>
          <a:p>
            <a:fld id="{B6F15528-21DE-4FAA-801E-634DDDAF4B2B}" type="slidenum">
              <a:rPr lang="en-US" smtClean="0"/>
              <a:pPr/>
              <a:t>‹#›</a:t>
            </a:fld>
            <a:endParaRPr lang="en-US" dirty="0"/>
          </a:p>
        </p:txBody>
      </p:sp>
      <p:sp>
        <p:nvSpPr>
          <p:cNvPr id="186" name="正方形/長方形 185"/>
          <p:cNvSpPr>
            <a:spLocks noChangeArrowheads="1"/>
          </p:cNvSpPr>
          <p:nvPr/>
        </p:nvSpPr>
        <p:spPr bwMode="auto">
          <a:xfrm>
            <a:off x="8469297" y="5716564"/>
            <a:ext cx="0" cy="369332"/>
          </a:xfrm>
          <a:prstGeom prst="rect">
            <a:avLst/>
          </a:prstGeom>
          <a:solidFill>
            <a:srgbClr val="FFFFFF">
              <a:alpha val="25098"/>
            </a:srgbClr>
          </a:solidFill>
          <a:ln w="9525" cap="flat" cmpd="sng" algn="ctr">
            <a:noFill/>
            <a:prstDash val="solid"/>
            <a:miter lim="800000"/>
            <a:headEnd type="none" w="med" len="med"/>
            <a:tailEnd type="none" w="med" len="med"/>
          </a:ln>
          <a:effectLst/>
        </p:spPr>
        <p:txBody>
          <a:bodyPr vert="horz" wrap="square" lIns="0" tIns="0" rIns="0" bIns="0" anchor="t" compatLnSpc="1">
            <a:spAutoFit/>
          </a:bodyPr>
          <a:lstStyle/>
          <a:p>
            <a:pPr algn="l" fontAlgn="base">
              <a:spcBef>
                <a:spcPct val="0"/>
              </a:spcBef>
              <a:spcAft>
                <a:spcPct val="0"/>
              </a:spcAft>
            </a:pPr>
            <a:endParaRPr kumimoji="1" lang="ja-JP" altLang="ja-JP" sz="2400">
              <a:solidFill>
                <a:schemeClr val="tx1">
                  <a:alpha val="100000"/>
                </a:schemeClr>
              </a:solidFill>
              <a:latin typeface="Arial"/>
              <a:ea typeface="ＭＳ Ｐゴシック"/>
            </a:endParaRPr>
          </a:p>
        </p:txBody>
      </p:sp>
      <p:sp>
        <p:nvSpPr>
          <p:cNvPr id="22" name="正方形/長方形 21"/>
          <p:cNvSpPr>
            <a:spLocks noGrp="1"/>
          </p:cNvSpPr>
          <p:nvPr>
            <p:ph type="title"/>
          </p:nvPr>
        </p:nvSpPr>
        <p:spPr>
          <a:xfrm>
            <a:off x="457200" y="642918"/>
            <a:ext cx="8229600" cy="1143000"/>
          </a:xfrm>
          <a:prstGeom prst="rect">
            <a:avLst/>
          </a:prstGeom>
        </p:spPr>
        <p:txBody>
          <a:bodyPr vert="horz" rtlCol="0" anchor="ctr">
            <a:normAutofit/>
          </a:bodyPr>
          <a:lstStyle/>
          <a:p>
            <a:r>
              <a:rPr kumimoji="1" lang="ja-JP" altLang="en-US" dirty="0"/>
              <a:t>マスタ タイトルの書式設定</a:t>
            </a:r>
          </a:p>
        </p:txBody>
      </p:sp>
      <p:grpSp>
        <p:nvGrpSpPr>
          <p:cNvPr id="2" name="グループ化 11"/>
          <p:cNvGrpSpPr>
            <a:grpSpLocks/>
          </p:cNvGrpSpPr>
          <p:nvPr/>
        </p:nvGrpSpPr>
        <p:grpSpPr bwMode="auto">
          <a:xfrm>
            <a:off x="4000496" y="0"/>
            <a:ext cx="5143504" cy="2000240"/>
            <a:chOff x="2168" y="0"/>
            <a:chExt cx="3576" cy="1384"/>
          </a:xfrm>
        </p:grpSpPr>
        <p:sp>
          <p:nvSpPr>
            <p:cNvPr id="13" name="図形 12"/>
            <p:cNvSpPr>
              <a:spLocks/>
            </p:cNvSpPr>
            <p:nvPr/>
          </p:nvSpPr>
          <p:spPr bwMode="auto">
            <a:xfrm>
              <a:off x="5420" y="1044"/>
              <a:ext cx="324" cy="272"/>
            </a:xfrm>
            <a:custGeom>
              <a:avLst/>
              <a:gdLst/>
              <a:ahLst/>
              <a:cxnLst>
                <a:cxn ang="0">
                  <a:pos x="12" y="112"/>
                </a:cxn>
                <a:cxn ang="0">
                  <a:pos x="0" y="124"/>
                </a:cxn>
                <a:cxn ang="0">
                  <a:pos x="0" y="148"/>
                </a:cxn>
                <a:cxn ang="0">
                  <a:pos x="0" y="152"/>
                </a:cxn>
                <a:cxn ang="0">
                  <a:pos x="4" y="164"/>
                </a:cxn>
                <a:cxn ang="0">
                  <a:pos x="16" y="176"/>
                </a:cxn>
                <a:cxn ang="0">
                  <a:pos x="52" y="200"/>
                </a:cxn>
                <a:cxn ang="0">
                  <a:pos x="104" y="224"/>
                </a:cxn>
                <a:cxn ang="0">
                  <a:pos x="156" y="244"/>
                </a:cxn>
                <a:cxn ang="0">
                  <a:pos x="260" y="260"/>
                </a:cxn>
                <a:cxn ang="0">
                  <a:pos x="308" y="268"/>
                </a:cxn>
                <a:cxn ang="0">
                  <a:pos x="324" y="272"/>
                </a:cxn>
                <a:cxn ang="0">
                  <a:pos x="324" y="268"/>
                </a:cxn>
                <a:cxn ang="0">
                  <a:pos x="308" y="268"/>
                </a:cxn>
                <a:cxn ang="0">
                  <a:pos x="264" y="256"/>
                </a:cxn>
                <a:cxn ang="0">
                  <a:pos x="164" y="236"/>
                </a:cxn>
                <a:cxn ang="0">
                  <a:pos x="108" y="220"/>
                </a:cxn>
                <a:cxn ang="0">
                  <a:pos x="60" y="200"/>
                </a:cxn>
                <a:cxn ang="0">
                  <a:pos x="24" y="176"/>
                </a:cxn>
                <a:cxn ang="0">
                  <a:pos x="12" y="164"/>
                </a:cxn>
                <a:cxn ang="0">
                  <a:pos x="0" y="148"/>
                </a:cxn>
                <a:cxn ang="0">
                  <a:pos x="4" y="124"/>
                </a:cxn>
                <a:cxn ang="0">
                  <a:pos x="16" y="112"/>
                </a:cxn>
                <a:cxn ang="0">
                  <a:pos x="36" y="92"/>
                </a:cxn>
                <a:cxn ang="0">
                  <a:pos x="64" y="76"/>
                </a:cxn>
                <a:cxn ang="0">
                  <a:pos x="140" y="44"/>
                </a:cxn>
                <a:cxn ang="0">
                  <a:pos x="228" y="20"/>
                </a:cxn>
                <a:cxn ang="0">
                  <a:pos x="324" y="0"/>
                </a:cxn>
                <a:cxn ang="0">
                  <a:pos x="236" y="12"/>
                </a:cxn>
                <a:cxn ang="0">
                  <a:pos x="140" y="36"/>
                </a:cxn>
                <a:cxn ang="0">
                  <a:pos x="64" y="76"/>
                </a:cxn>
                <a:cxn ang="0">
                  <a:pos x="36" y="92"/>
                </a:cxn>
                <a:cxn ang="0">
                  <a:pos x="16" y="112"/>
                </a:cxn>
              </a:cxnLst>
              <a:rect l="0" t="0" r="0" b="0"/>
              <a:pathLst>
                <a:path w="324" h="272">
                  <a:moveTo>
                    <a:pt x="12" y="112"/>
                  </a:moveTo>
                  <a:lnTo>
                    <a:pt x="0" y="124"/>
                  </a:lnTo>
                  <a:lnTo>
                    <a:pt x="0" y="148"/>
                  </a:lnTo>
                  <a:lnTo>
                    <a:pt x="0" y="152"/>
                  </a:lnTo>
                  <a:lnTo>
                    <a:pt x="4" y="164"/>
                  </a:lnTo>
                  <a:lnTo>
                    <a:pt x="16" y="176"/>
                  </a:lnTo>
                  <a:lnTo>
                    <a:pt x="52" y="200"/>
                  </a:lnTo>
                  <a:lnTo>
                    <a:pt x="104" y="224"/>
                  </a:lnTo>
                  <a:lnTo>
                    <a:pt x="156" y="244"/>
                  </a:lnTo>
                  <a:lnTo>
                    <a:pt x="260" y="260"/>
                  </a:lnTo>
                  <a:lnTo>
                    <a:pt x="308" y="268"/>
                  </a:lnTo>
                  <a:lnTo>
                    <a:pt x="324" y="272"/>
                  </a:lnTo>
                  <a:lnTo>
                    <a:pt x="324" y="268"/>
                  </a:lnTo>
                  <a:lnTo>
                    <a:pt x="308" y="268"/>
                  </a:lnTo>
                  <a:lnTo>
                    <a:pt x="264" y="256"/>
                  </a:lnTo>
                  <a:lnTo>
                    <a:pt x="164" y="236"/>
                  </a:lnTo>
                  <a:lnTo>
                    <a:pt x="108" y="220"/>
                  </a:lnTo>
                  <a:lnTo>
                    <a:pt x="60" y="200"/>
                  </a:lnTo>
                  <a:lnTo>
                    <a:pt x="24" y="176"/>
                  </a:lnTo>
                  <a:lnTo>
                    <a:pt x="12" y="164"/>
                  </a:lnTo>
                  <a:lnTo>
                    <a:pt x="0" y="148"/>
                  </a:lnTo>
                  <a:lnTo>
                    <a:pt x="4" y="124"/>
                  </a:lnTo>
                  <a:lnTo>
                    <a:pt x="16" y="112"/>
                  </a:lnTo>
                  <a:lnTo>
                    <a:pt x="36" y="92"/>
                  </a:lnTo>
                  <a:lnTo>
                    <a:pt x="64" y="76"/>
                  </a:lnTo>
                  <a:lnTo>
                    <a:pt x="140" y="44"/>
                  </a:lnTo>
                  <a:lnTo>
                    <a:pt x="228" y="20"/>
                  </a:lnTo>
                  <a:lnTo>
                    <a:pt x="324" y="0"/>
                  </a:lnTo>
                  <a:lnTo>
                    <a:pt x="236" y="12"/>
                  </a:lnTo>
                  <a:lnTo>
                    <a:pt x="140" y="36"/>
                  </a:lnTo>
                  <a:lnTo>
                    <a:pt x="64" y="76"/>
                  </a:lnTo>
                  <a:lnTo>
                    <a:pt x="36" y="92"/>
                  </a:lnTo>
                  <a:lnTo>
                    <a:pt x="16" y="112"/>
                  </a:lnTo>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 name="図形 13"/>
            <p:cNvSpPr>
              <a:spLocks/>
            </p:cNvSpPr>
            <p:nvPr/>
          </p:nvSpPr>
          <p:spPr bwMode="auto">
            <a:xfrm>
              <a:off x="2328" y="0"/>
              <a:ext cx="296" cy="24"/>
            </a:xfrm>
            <a:custGeom>
              <a:avLst/>
              <a:gdLst/>
              <a:ahLst/>
              <a:cxnLst>
                <a:cxn ang="0">
                  <a:pos x="56" y="8"/>
                </a:cxn>
                <a:cxn ang="0">
                  <a:pos x="124" y="12"/>
                </a:cxn>
                <a:cxn ang="0">
                  <a:pos x="124" y="8"/>
                </a:cxn>
                <a:cxn ang="0">
                  <a:pos x="184" y="12"/>
                </a:cxn>
                <a:cxn ang="0">
                  <a:pos x="296" y="24"/>
                </a:cxn>
                <a:cxn ang="0">
                  <a:pos x="256" y="20"/>
                </a:cxn>
                <a:cxn ang="0">
                  <a:pos x="160" y="0"/>
                </a:cxn>
                <a:cxn ang="0">
                  <a:pos x="136" y="0"/>
                </a:cxn>
                <a:cxn ang="0">
                  <a:pos x="164" y="8"/>
                </a:cxn>
                <a:cxn ang="0">
                  <a:pos x="104" y="0"/>
                </a:cxn>
                <a:cxn ang="0">
                  <a:pos x="72" y="0"/>
                </a:cxn>
                <a:cxn ang="0">
                  <a:pos x="100" y="8"/>
                </a:cxn>
                <a:cxn ang="0">
                  <a:pos x="60" y="0"/>
                </a:cxn>
                <a:cxn ang="0">
                  <a:pos x="0" y="0"/>
                </a:cxn>
                <a:cxn ang="0">
                  <a:pos x="56" y="8"/>
                </a:cxn>
              </a:cxnLst>
              <a:rect l="0" t="0" r="0" b="0"/>
              <a:pathLst>
                <a:path w="296" h="24">
                  <a:moveTo>
                    <a:pt x="56" y="8"/>
                  </a:moveTo>
                  <a:lnTo>
                    <a:pt x="124" y="12"/>
                  </a:lnTo>
                  <a:lnTo>
                    <a:pt x="124" y="8"/>
                  </a:lnTo>
                  <a:lnTo>
                    <a:pt x="184" y="12"/>
                  </a:lnTo>
                  <a:lnTo>
                    <a:pt x="296" y="24"/>
                  </a:lnTo>
                  <a:lnTo>
                    <a:pt x="256" y="20"/>
                  </a:lnTo>
                  <a:lnTo>
                    <a:pt x="160" y="0"/>
                  </a:lnTo>
                  <a:lnTo>
                    <a:pt x="136" y="0"/>
                  </a:lnTo>
                  <a:lnTo>
                    <a:pt x="164" y="8"/>
                  </a:lnTo>
                  <a:lnTo>
                    <a:pt x="104" y="0"/>
                  </a:lnTo>
                  <a:lnTo>
                    <a:pt x="72" y="0"/>
                  </a:lnTo>
                  <a:lnTo>
                    <a:pt x="100" y="8"/>
                  </a:lnTo>
                  <a:lnTo>
                    <a:pt x="60" y="0"/>
                  </a:lnTo>
                  <a:lnTo>
                    <a:pt x="0" y="0"/>
                  </a:lnTo>
                  <a:lnTo>
                    <a:pt x="5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 name="図形 14"/>
            <p:cNvSpPr>
              <a:spLocks/>
            </p:cNvSpPr>
            <p:nvPr/>
          </p:nvSpPr>
          <p:spPr bwMode="auto">
            <a:xfrm>
              <a:off x="2884" y="0"/>
              <a:ext cx="352" cy="168"/>
            </a:xfrm>
            <a:custGeom>
              <a:avLst/>
              <a:gdLst/>
              <a:ahLst/>
              <a:cxnLst>
                <a:cxn ang="0">
                  <a:pos x="176" y="132"/>
                </a:cxn>
                <a:cxn ang="0">
                  <a:pos x="316" y="164"/>
                </a:cxn>
                <a:cxn ang="0">
                  <a:pos x="316" y="156"/>
                </a:cxn>
                <a:cxn ang="0">
                  <a:pos x="352" y="168"/>
                </a:cxn>
                <a:cxn ang="0">
                  <a:pos x="352" y="164"/>
                </a:cxn>
                <a:cxn ang="0">
                  <a:pos x="312" y="152"/>
                </a:cxn>
                <a:cxn ang="0">
                  <a:pos x="220" y="128"/>
                </a:cxn>
                <a:cxn ang="0">
                  <a:pos x="172" y="108"/>
                </a:cxn>
                <a:cxn ang="0">
                  <a:pos x="128" y="84"/>
                </a:cxn>
                <a:cxn ang="0">
                  <a:pos x="92" y="56"/>
                </a:cxn>
                <a:cxn ang="0">
                  <a:pos x="80" y="36"/>
                </a:cxn>
                <a:cxn ang="0">
                  <a:pos x="76" y="20"/>
                </a:cxn>
                <a:cxn ang="0">
                  <a:pos x="80" y="0"/>
                </a:cxn>
                <a:cxn ang="0">
                  <a:pos x="76" y="0"/>
                </a:cxn>
                <a:cxn ang="0">
                  <a:pos x="68" y="20"/>
                </a:cxn>
                <a:cxn ang="0">
                  <a:pos x="80" y="44"/>
                </a:cxn>
                <a:cxn ang="0">
                  <a:pos x="92" y="60"/>
                </a:cxn>
                <a:cxn ang="0">
                  <a:pos x="128" y="92"/>
                </a:cxn>
                <a:cxn ang="0">
                  <a:pos x="176" y="120"/>
                </a:cxn>
                <a:cxn ang="0">
                  <a:pos x="236" y="140"/>
                </a:cxn>
                <a:cxn ang="0">
                  <a:pos x="176" y="128"/>
                </a:cxn>
                <a:cxn ang="0">
                  <a:pos x="104" y="104"/>
                </a:cxn>
                <a:cxn ang="0">
                  <a:pos x="52" y="84"/>
                </a:cxn>
                <a:cxn ang="0">
                  <a:pos x="20" y="60"/>
                </a:cxn>
                <a:cxn ang="0">
                  <a:pos x="8" y="44"/>
                </a:cxn>
                <a:cxn ang="0">
                  <a:pos x="0" y="24"/>
                </a:cxn>
                <a:cxn ang="0">
                  <a:pos x="8" y="20"/>
                </a:cxn>
                <a:cxn ang="0">
                  <a:pos x="12" y="0"/>
                </a:cxn>
                <a:cxn ang="0">
                  <a:pos x="8" y="0"/>
                </a:cxn>
                <a:cxn ang="0">
                  <a:pos x="0" y="12"/>
                </a:cxn>
                <a:cxn ang="0">
                  <a:pos x="0" y="24"/>
                </a:cxn>
                <a:cxn ang="0">
                  <a:pos x="0" y="44"/>
                </a:cxn>
                <a:cxn ang="0">
                  <a:pos x="12" y="60"/>
                </a:cxn>
                <a:cxn ang="0">
                  <a:pos x="52" y="84"/>
                </a:cxn>
                <a:cxn ang="0">
                  <a:pos x="100" y="108"/>
                </a:cxn>
                <a:cxn ang="0">
                  <a:pos x="176" y="132"/>
                </a:cxn>
              </a:cxnLst>
              <a:rect l="0" t="0" r="0" b="0"/>
              <a:pathLst>
                <a:path w="352" h="168">
                  <a:moveTo>
                    <a:pt x="176" y="132"/>
                  </a:moveTo>
                  <a:lnTo>
                    <a:pt x="316" y="164"/>
                  </a:lnTo>
                  <a:lnTo>
                    <a:pt x="316" y="156"/>
                  </a:lnTo>
                  <a:lnTo>
                    <a:pt x="352" y="168"/>
                  </a:lnTo>
                  <a:lnTo>
                    <a:pt x="352" y="164"/>
                  </a:lnTo>
                  <a:lnTo>
                    <a:pt x="312" y="152"/>
                  </a:lnTo>
                  <a:lnTo>
                    <a:pt x="220" y="128"/>
                  </a:lnTo>
                  <a:lnTo>
                    <a:pt x="172" y="108"/>
                  </a:lnTo>
                  <a:lnTo>
                    <a:pt x="128" y="84"/>
                  </a:lnTo>
                  <a:lnTo>
                    <a:pt x="92" y="56"/>
                  </a:lnTo>
                  <a:lnTo>
                    <a:pt x="80" y="36"/>
                  </a:lnTo>
                  <a:lnTo>
                    <a:pt x="76" y="20"/>
                  </a:lnTo>
                  <a:lnTo>
                    <a:pt x="80" y="0"/>
                  </a:lnTo>
                  <a:lnTo>
                    <a:pt x="76" y="0"/>
                  </a:lnTo>
                  <a:lnTo>
                    <a:pt x="68" y="20"/>
                  </a:lnTo>
                  <a:lnTo>
                    <a:pt x="80" y="44"/>
                  </a:lnTo>
                  <a:lnTo>
                    <a:pt x="92" y="60"/>
                  </a:lnTo>
                  <a:lnTo>
                    <a:pt x="128" y="92"/>
                  </a:lnTo>
                  <a:lnTo>
                    <a:pt x="176" y="120"/>
                  </a:lnTo>
                  <a:lnTo>
                    <a:pt x="236" y="140"/>
                  </a:lnTo>
                  <a:lnTo>
                    <a:pt x="176" y="128"/>
                  </a:lnTo>
                  <a:lnTo>
                    <a:pt x="104" y="104"/>
                  </a:lnTo>
                  <a:lnTo>
                    <a:pt x="52" y="84"/>
                  </a:lnTo>
                  <a:lnTo>
                    <a:pt x="20" y="60"/>
                  </a:lnTo>
                  <a:lnTo>
                    <a:pt x="8" y="44"/>
                  </a:lnTo>
                  <a:lnTo>
                    <a:pt x="0" y="24"/>
                  </a:lnTo>
                  <a:lnTo>
                    <a:pt x="8" y="20"/>
                  </a:lnTo>
                  <a:lnTo>
                    <a:pt x="12" y="0"/>
                  </a:lnTo>
                  <a:lnTo>
                    <a:pt x="8" y="0"/>
                  </a:lnTo>
                  <a:lnTo>
                    <a:pt x="0" y="12"/>
                  </a:lnTo>
                  <a:lnTo>
                    <a:pt x="0" y="24"/>
                  </a:lnTo>
                  <a:lnTo>
                    <a:pt x="0" y="44"/>
                  </a:lnTo>
                  <a:lnTo>
                    <a:pt x="12" y="60"/>
                  </a:lnTo>
                  <a:lnTo>
                    <a:pt x="52" y="84"/>
                  </a:lnTo>
                  <a:lnTo>
                    <a:pt x="100" y="108"/>
                  </a:lnTo>
                  <a:lnTo>
                    <a:pt x="176" y="1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a:spLocks/>
            </p:cNvSpPr>
            <p:nvPr/>
          </p:nvSpPr>
          <p:spPr bwMode="auto">
            <a:xfrm>
              <a:off x="5504" y="1076"/>
              <a:ext cx="240" cy="216"/>
            </a:xfrm>
            <a:custGeom>
              <a:avLst/>
              <a:gdLst/>
              <a:ahLst/>
              <a:cxnLst>
                <a:cxn ang="0">
                  <a:pos x="0" y="128"/>
                </a:cxn>
                <a:cxn ang="0">
                  <a:pos x="20" y="144"/>
                </a:cxn>
                <a:cxn ang="0">
                  <a:pos x="48" y="164"/>
                </a:cxn>
                <a:cxn ang="0">
                  <a:pos x="80" y="180"/>
                </a:cxn>
                <a:cxn ang="0">
                  <a:pos x="116" y="192"/>
                </a:cxn>
                <a:cxn ang="0">
                  <a:pos x="188" y="204"/>
                </a:cxn>
                <a:cxn ang="0">
                  <a:pos x="240" y="216"/>
                </a:cxn>
                <a:cxn ang="0">
                  <a:pos x="240" y="212"/>
                </a:cxn>
                <a:cxn ang="0">
                  <a:pos x="188" y="204"/>
                </a:cxn>
                <a:cxn ang="0">
                  <a:pos x="116" y="188"/>
                </a:cxn>
                <a:cxn ang="0">
                  <a:pos x="48" y="164"/>
                </a:cxn>
                <a:cxn ang="0">
                  <a:pos x="24" y="144"/>
                </a:cxn>
                <a:cxn ang="0">
                  <a:pos x="8" y="128"/>
                </a:cxn>
                <a:cxn ang="0">
                  <a:pos x="8" y="96"/>
                </a:cxn>
                <a:cxn ang="0">
                  <a:pos x="20" y="72"/>
                </a:cxn>
                <a:cxn ang="0">
                  <a:pos x="32" y="68"/>
                </a:cxn>
                <a:cxn ang="0">
                  <a:pos x="72" y="44"/>
                </a:cxn>
                <a:cxn ang="0">
                  <a:pos x="144" y="16"/>
                </a:cxn>
                <a:cxn ang="0">
                  <a:pos x="240" y="0"/>
                </a:cxn>
                <a:cxn ang="0">
                  <a:pos x="144" y="16"/>
                </a:cxn>
                <a:cxn ang="0">
                  <a:pos x="72" y="44"/>
                </a:cxn>
                <a:cxn ang="0">
                  <a:pos x="32" y="60"/>
                </a:cxn>
                <a:cxn ang="0">
                  <a:pos x="12" y="72"/>
                </a:cxn>
                <a:cxn ang="0">
                  <a:pos x="0" y="96"/>
                </a:cxn>
                <a:cxn ang="0">
                  <a:pos x="0" y="116"/>
                </a:cxn>
                <a:cxn ang="0">
                  <a:pos x="0" y="128"/>
                </a:cxn>
              </a:cxnLst>
              <a:rect l="0" t="0" r="0" b="0"/>
              <a:pathLst>
                <a:path w="240" h="216">
                  <a:moveTo>
                    <a:pt x="0" y="128"/>
                  </a:moveTo>
                  <a:lnTo>
                    <a:pt x="20" y="144"/>
                  </a:lnTo>
                  <a:lnTo>
                    <a:pt x="48" y="164"/>
                  </a:lnTo>
                  <a:lnTo>
                    <a:pt x="80" y="180"/>
                  </a:lnTo>
                  <a:lnTo>
                    <a:pt x="116" y="192"/>
                  </a:lnTo>
                  <a:lnTo>
                    <a:pt x="188" y="204"/>
                  </a:lnTo>
                  <a:lnTo>
                    <a:pt x="240" y="216"/>
                  </a:lnTo>
                  <a:lnTo>
                    <a:pt x="240" y="212"/>
                  </a:lnTo>
                  <a:lnTo>
                    <a:pt x="188" y="204"/>
                  </a:lnTo>
                  <a:lnTo>
                    <a:pt x="116" y="188"/>
                  </a:lnTo>
                  <a:lnTo>
                    <a:pt x="48" y="164"/>
                  </a:lnTo>
                  <a:lnTo>
                    <a:pt x="24" y="144"/>
                  </a:lnTo>
                  <a:lnTo>
                    <a:pt x="8" y="128"/>
                  </a:lnTo>
                  <a:lnTo>
                    <a:pt x="8" y="96"/>
                  </a:lnTo>
                  <a:lnTo>
                    <a:pt x="20" y="72"/>
                  </a:lnTo>
                  <a:lnTo>
                    <a:pt x="32" y="68"/>
                  </a:lnTo>
                  <a:lnTo>
                    <a:pt x="72" y="44"/>
                  </a:lnTo>
                  <a:lnTo>
                    <a:pt x="144" y="16"/>
                  </a:lnTo>
                  <a:lnTo>
                    <a:pt x="240" y="0"/>
                  </a:lnTo>
                  <a:lnTo>
                    <a:pt x="144" y="16"/>
                  </a:lnTo>
                  <a:lnTo>
                    <a:pt x="72" y="44"/>
                  </a:lnTo>
                  <a:lnTo>
                    <a:pt x="32" y="60"/>
                  </a:lnTo>
                  <a:lnTo>
                    <a:pt x="12" y="72"/>
                  </a:lnTo>
                  <a:lnTo>
                    <a:pt x="0" y="96"/>
                  </a:lnTo>
                  <a:lnTo>
                    <a:pt x="0" y="116"/>
                  </a:lnTo>
                  <a:lnTo>
                    <a:pt x="0" y="1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a:spLocks/>
            </p:cNvSpPr>
            <p:nvPr/>
          </p:nvSpPr>
          <p:spPr bwMode="auto">
            <a:xfrm>
              <a:off x="5740" y="1180"/>
              <a:ext cx="4" cy="36"/>
            </a:xfrm>
            <a:custGeom>
              <a:avLst/>
              <a:gdLst/>
              <a:ahLst/>
              <a:cxnLst>
                <a:cxn ang="0">
                  <a:pos x="4" y="36"/>
                </a:cxn>
                <a:cxn ang="0">
                  <a:pos x="4" y="24"/>
                </a:cxn>
                <a:cxn ang="0">
                  <a:pos x="4" y="12"/>
                </a:cxn>
                <a:cxn ang="0">
                  <a:pos x="4" y="0"/>
                </a:cxn>
                <a:cxn ang="0">
                  <a:pos x="0" y="4"/>
                </a:cxn>
                <a:cxn ang="0">
                  <a:pos x="0" y="24"/>
                </a:cxn>
                <a:cxn ang="0">
                  <a:pos x="4" y="36"/>
                </a:cxn>
              </a:cxnLst>
              <a:rect l="0" t="0" r="0" b="0"/>
              <a:pathLst>
                <a:path w="4" h="36">
                  <a:moveTo>
                    <a:pt x="4" y="36"/>
                  </a:moveTo>
                  <a:lnTo>
                    <a:pt x="4" y="24"/>
                  </a:lnTo>
                  <a:lnTo>
                    <a:pt x="4" y="12"/>
                  </a:lnTo>
                  <a:lnTo>
                    <a:pt x="4" y="0"/>
                  </a:lnTo>
                  <a:lnTo>
                    <a:pt x="0" y="4"/>
                  </a:lnTo>
                  <a:lnTo>
                    <a:pt x="0" y="24"/>
                  </a:lnTo>
                  <a:lnTo>
                    <a:pt x="4"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a:spLocks/>
            </p:cNvSpPr>
            <p:nvPr/>
          </p:nvSpPr>
          <p:spPr bwMode="auto">
            <a:xfrm>
              <a:off x="5720" y="1160"/>
              <a:ext cx="24" cy="68"/>
            </a:xfrm>
            <a:custGeom>
              <a:avLst/>
              <a:gdLst/>
              <a:ahLst/>
              <a:cxnLst>
                <a:cxn ang="0">
                  <a:pos x="8" y="24"/>
                </a:cxn>
                <a:cxn ang="0">
                  <a:pos x="0" y="44"/>
                </a:cxn>
                <a:cxn ang="0">
                  <a:pos x="8" y="56"/>
                </a:cxn>
                <a:cxn ang="0">
                  <a:pos x="24" y="68"/>
                </a:cxn>
                <a:cxn ang="0">
                  <a:pos x="24" y="60"/>
                </a:cxn>
                <a:cxn ang="0">
                  <a:pos x="12" y="48"/>
                </a:cxn>
                <a:cxn ang="0">
                  <a:pos x="8" y="44"/>
                </a:cxn>
                <a:cxn ang="0">
                  <a:pos x="8" y="24"/>
                </a:cxn>
                <a:cxn ang="0">
                  <a:pos x="12" y="20"/>
                </a:cxn>
                <a:cxn ang="0">
                  <a:pos x="24" y="8"/>
                </a:cxn>
                <a:cxn ang="0">
                  <a:pos x="24" y="0"/>
                </a:cxn>
                <a:cxn ang="0">
                  <a:pos x="8" y="20"/>
                </a:cxn>
                <a:cxn ang="0">
                  <a:pos x="8" y="24"/>
                </a:cxn>
              </a:cxnLst>
              <a:rect l="0" t="0" r="0" b="0"/>
              <a:pathLst>
                <a:path w="24" h="68">
                  <a:moveTo>
                    <a:pt x="8" y="24"/>
                  </a:moveTo>
                  <a:lnTo>
                    <a:pt x="0" y="44"/>
                  </a:lnTo>
                  <a:lnTo>
                    <a:pt x="8" y="56"/>
                  </a:lnTo>
                  <a:lnTo>
                    <a:pt x="24" y="68"/>
                  </a:lnTo>
                  <a:lnTo>
                    <a:pt x="24" y="60"/>
                  </a:lnTo>
                  <a:lnTo>
                    <a:pt x="12" y="48"/>
                  </a:lnTo>
                  <a:lnTo>
                    <a:pt x="8" y="44"/>
                  </a:lnTo>
                  <a:lnTo>
                    <a:pt x="8" y="24"/>
                  </a:lnTo>
                  <a:lnTo>
                    <a:pt x="12" y="20"/>
                  </a:lnTo>
                  <a:lnTo>
                    <a:pt x="24" y="8"/>
                  </a:lnTo>
                  <a:lnTo>
                    <a:pt x="24" y="0"/>
                  </a:lnTo>
                  <a:lnTo>
                    <a:pt x="8" y="20"/>
                  </a:lnTo>
                  <a:lnTo>
                    <a:pt x="8" y="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a:spLocks/>
            </p:cNvSpPr>
            <p:nvPr/>
          </p:nvSpPr>
          <p:spPr bwMode="auto">
            <a:xfrm>
              <a:off x="5656" y="1120"/>
              <a:ext cx="88" cy="132"/>
            </a:xfrm>
            <a:custGeom>
              <a:avLst/>
              <a:gdLst/>
              <a:ahLst/>
              <a:cxnLst>
                <a:cxn ang="0">
                  <a:pos x="0" y="72"/>
                </a:cxn>
                <a:cxn ang="0">
                  <a:pos x="12" y="96"/>
                </a:cxn>
                <a:cxn ang="0">
                  <a:pos x="28" y="112"/>
                </a:cxn>
                <a:cxn ang="0">
                  <a:pos x="60" y="124"/>
                </a:cxn>
                <a:cxn ang="0">
                  <a:pos x="88" y="132"/>
                </a:cxn>
                <a:cxn ang="0">
                  <a:pos x="60" y="120"/>
                </a:cxn>
                <a:cxn ang="0">
                  <a:pos x="36" y="108"/>
                </a:cxn>
                <a:cxn ang="0">
                  <a:pos x="16" y="88"/>
                </a:cxn>
                <a:cxn ang="0">
                  <a:pos x="4" y="72"/>
                </a:cxn>
                <a:cxn ang="0">
                  <a:pos x="4" y="60"/>
                </a:cxn>
                <a:cxn ang="0">
                  <a:pos x="12" y="48"/>
                </a:cxn>
                <a:cxn ang="0">
                  <a:pos x="24" y="36"/>
                </a:cxn>
                <a:cxn ang="0">
                  <a:pos x="48" y="16"/>
                </a:cxn>
                <a:cxn ang="0">
                  <a:pos x="88" y="4"/>
                </a:cxn>
                <a:cxn ang="0">
                  <a:pos x="88" y="0"/>
                </a:cxn>
                <a:cxn ang="0">
                  <a:pos x="48" y="16"/>
                </a:cxn>
                <a:cxn ang="0">
                  <a:pos x="16" y="36"/>
                </a:cxn>
                <a:cxn ang="0">
                  <a:pos x="12" y="48"/>
                </a:cxn>
                <a:cxn ang="0">
                  <a:pos x="4" y="52"/>
                </a:cxn>
                <a:cxn ang="0">
                  <a:pos x="0" y="72"/>
                </a:cxn>
              </a:cxnLst>
              <a:rect l="0" t="0" r="0" b="0"/>
              <a:pathLst>
                <a:path w="88" h="132">
                  <a:moveTo>
                    <a:pt x="0" y="72"/>
                  </a:moveTo>
                  <a:lnTo>
                    <a:pt x="12" y="96"/>
                  </a:lnTo>
                  <a:lnTo>
                    <a:pt x="28" y="112"/>
                  </a:lnTo>
                  <a:lnTo>
                    <a:pt x="60" y="124"/>
                  </a:lnTo>
                  <a:lnTo>
                    <a:pt x="88" y="132"/>
                  </a:lnTo>
                  <a:lnTo>
                    <a:pt x="60" y="120"/>
                  </a:lnTo>
                  <a:lnTo>
                    <a:pt x="36" y="108"/>
                  </a:lnTo>
                  <a:lnTo>
                    <a:pt x="16" y="88"/>
                  </a:lnTo>
                  <a:lnTo>
                    <a:pt x="4" y="72"/>
                  </a:lnTo>
                  <a:lnTo>
                    <a:pt x="4" y="60"/>
                  </a:lnTo>
                  <a:lnTo>
                    <a:pt x="12" y="48"/>
                  </a:lnTo>
                  <a:lnTo>
                    <a:pt x="24" y="36"/>
                  </a:lnTo>
                  <a:lnTo>
                    <a:pt x="48" y="16"/>
                  </a:lnTo>
                  <a:lnTo>
                    <a:pt x="88" y="4"/>
                  </a:lnTo>
                  <a:lnTo>
                    <a:pt x="88" y="0"/>
                  </a:lnTo>
                  <a:lnTo>
                    <a:pt x="48" y="16"/>
                  </a:lnTo>
                  <a:lnTo>
                    <a:pt x="16" y="36"/>
                  </a:lnTo>
                  <a:lnTo>
                    <a:pt x="12" y="48"/>
                  </a:lnTo>
                  <a:lnTo>
                    <a:pt x="4" y="52"/>
                  </a:lnTo>
                  <a:lnTo>
                    <a:pt x="0"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a:spLocks/>
            </p:cNvSpPr>
            <p:nvPr/>
          </p:nvSpPr>
          <p:spPr bwMode="auto">
            <a:xfrm>
              <a:off x="5672" y="32"/>
              <a:ext cx="72" cy="72"/>
            </a:xfrm>
            <a:custGeom>
              <a:avLst/>
              <a:gdLst/>
              <a:ahLst/>
              <a:cxnLst>
                <a:cxn ang="0">
                  <a:pos x="0" y="36"/>
                </a:cxn>
                <a:cxn ang="0">
                  <a:pos x="0" y="48"/>
                </a:cxn>
                <a:cxn ang="0">
                  <a:pos x="12" y="60"/>
                </a:cxn>
                <a:cxn ang="0">
                  <a:pos x="32" y="64"/>
                </a:cxn>
                <a:cxn ang="0">
                  <a:pos x="72" y="72"/>
                </a:cxn>
                <a:cxn ang="0">
                  <a:pos x="32" y="60"/>
                </a:cxn>
                <a:cxn ang="0">
                  <a:pos x="8" y="48"/>
                </a:cxn>
                <a:cxn ang="0">
                  <a:pos x="0" y="36"/>
                </a:cxn>
                <a:cxn ang="0">
                  <a:pos x="20" y="24"/>
                </a:cxn>
                <a:cxn ang="0">
                  <a:pos x="44" y="12"/>
                </a:cxn>
                <a:cxn ang="0">
                  <a:pos x="72" y="4"/>
                </a:cxn>
                <a:cxn ang="0">
                  <a:pos x="72" y="0"/>
                </a:cxn>
                <a:cxn ang="0">
                  <a:pos x="36" y="12"/>
                </a:cxn>
                <a:cxn ang="0">
                  <a:pos x="12" y="16"/>
                </a:cxn>
                <a:cxn ang="0">
                  <a:pos x="0" y="36"/>
                </a:cxn>
              </a:cxnLst>
              <a:rect l="0" t="0" r="0" b="0"/>
              <a:pathLst>
                <a:path w="72" h="72">
                  <a:moveTo>
                    <a:pt x="0" y="36"/>
                  </a:moveTo>
                  <a:lnTo>
                    <a:pt x="0" y="48"/>
                  </a:lnTo>
                  <a:lnTo>
                    <a:pt x="12" y="60"/>
                  </a:lnTo>
                  <a:lnTo>
                    <a:pt x="32" y="64"/>
                  </a:lnTo>
                  <a:lnTo>
                    <a:pt x="72" y="72"/>
                  </a:lnTo>
                  <a:lnTo>
                    <a:pt x="32" y="60"/>
                  </a:lnTo>
                  <a:lnTo>
                    <a:pt x="8" y="48"/>
                  </a:lnTo>
                  <a:lnTo>
                    <a:pt x="0" y="36"/>
                  </a:lnTo>
                  <a:lnTo>
                    <a:pt x="20" y="24"/>
                  </a:lnTo>
                  <a:lnTo>
                    <a:pt x="44" y="12"/>
                  </a:lnTo>
                  <a:lnTo>
                    <a:pt x="72" y="4"/>
                  </a:lnTo>
                  <a:lnTo>
                    <a:pt x="72" y="0"/>
                  </a:lnTo>
                  <a:lnTo>
                    <a:pt x="36" y="12"/>
                  </a:lnTo>
                  <a:lnTo>
                    <a:pt x="12" y="16"/>
                  </a:lnTo>
                  <a:lnTo>
                    <a:pt x="0"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a:spLocks/>
            </p:cNvSpPr>
            <p:nvPr/>
          </p:nvSpPr>
          <p:spPr bwMode="auto">
            <a:xfrm>
              <a:off x="5600" y="0"/>
              <a:ext cx="144" cy="128"/>
            </a:xfrm>
            <a:custGeom>
              <a:avLst/>
              <a:gdLst/>
              <a:ahLst/>
              <a:cxnLst>
                <a:cxn ang="0">
                  <a:pos x="128" y="0"/>
                </a:cxn>
                <a:cxn ang="0">
                  <a:pos x="84" y="8"/>
                </a:cxn>
                <a:cxn ang="0">
                  <a:pos x="56" y="12"/>
                </a:cxn>
                <a:cxn ang="0">
                  <a:pos x="20" y="32"/>
                </a:cxn>
                <a:cxn ang="0">
                  <a:pos x="8" y="48"/>
                </a:cxn>
                <a:cxn ang="0">
                  <a:pos x="0" y="60"/>
                </a:cxn>
                <a:cxn ang="0">
                  <a:pos x="8" y="72"/>
                </a:cxn>
                <a:cxn ang="0">
                  <a:pos x="20" y="92"/>
                </a:cxn>
                <a:cxn ang="0">
                  <a:pos x="56" y="108"/>
                </a:cxn>
                <a:cxn ang="0">
                  <a:pos x="104" y="120"/>
                </a:cxn>
                <a:cxn ang="0">
                  <a:pos x="144" y="128"/>
                </a:cxn>
                <a:cxn ang="0">
                  <a:pos x="108" y="116"/>
                </a:cxn>
                <a:cxn ang="0">
                  <a:pos x="60" y="104"/>
                </a:cxn>
                <a:cxn ang="0">
                  <a:pos x="20" y="84"/>
                </a:cxn>
                <a:cxn ang="0">
                  <a:pos x="12" y="72"/>
                </a:cxn>
                <a:cxn ang="0">
                  <a:pos x="8" y="60"/>
                </a:cxn>
                <a:cxn ang="0">
                  <a:pos x="12" y="56"/>
                </a:cxn>
                <a:cxn ang="0">
                  <a:pos x="24" y="36"/>
                </a:cxn>
                <a:cxn ang="0">
                  <a:pos x="44" y="24"/>
                </a:cxn>
                <a:cxn ang="0">
                  <a:pos x="68" y="20"/>
                </a:cxn>
                <a:cxn ang="0">
                  <a:pos x="104" y="8"/>
                </a:cxn>
                <a:cxn ang="0">
                  <a:pos x="144" y="8"/>
                </a:cxn>
                <a:cxn ang="0">
                  <a:pos x="144" y="0"/>
                </a:cxn>
                <a:cxn ang="0">
                  <a:pos x="128" y="0"/>
                </a:cxn>
              </a:cxnLst>
              <a:rect l="0" t="0" r="0" b="0"/>
              <a:pathLst>
                <a:path w="144" h="128">
                  <a:moveTo>
                    <a:pt x="128" y="0"/>
                  </a:moveTo>
                  <a:lnTo>
                    <a:pt x="84" y="8"/>
                  </a:lnTo>
                  <a:lnTo>
                    <a:pt x="56" y="12"/>
                  </a:lnTo>
                  <a:lnTo>
                    <a:pt x="20" y="32"/>
                  </a:lnTo>
                  <a:lnTo>
                    <a:pt x="8" y="48"/>
                  </a:lnTo>
                  <a:lnTo>
                    <a:pt x="0" y="60"/>
                  </a:lnTo>
                  <a:lnTo>
                    <a:pt x="8" y="72"/>
                  </a:lnTo>
                  <a:lnTo>
                    <a:pt x="20" y="92"/>
                  </a:lnTo>
                  <a:lnTo>
                    <a:pt x="56" y="108"/>
                  </a:lnTo>
                  <a:lnTo>
                    <a:pt x="104" y="120"/>
                  </a:lnTo>
                  <a:lnTo>
                    <a:pt x="144" y="128"/>
                  </a:lnTo>
                  <a:lnTo>
                    <a:pt x="108" y="116"/>
                  </a:lnTo>
                  <a:lnTo>
                    <a:pt x="60" y="104"/>
                  </a:lnTo>
                  <a:lnTo>
                    <a:pt x="20" y="84"/>
                  </a:lnTo>
                  <a:lnTo>
                    <a:pt x="12" y="72"/>
                  </a:lnTo>
                  <a:lnTo>
                    <a:pt x="8" y="60"/>
                  </a:lnTo>
                  <a:lnTo>
                    <a:pt x="12" y="56"/>
                  </a:lnTo>
                  <a:lnTo>
                    <a:pt x="24" y="36"/>
                  </a:lnTo>
                  <a:lnTo>
                    <a:pt x="44" y="24"/>
                  </a:lnTo>
                  <a:lnTo>
                    <a:pt x="68" y="20"/>
                  </a:lnTo>
                  <a:lnTo>
                    <a:pt x="104" y="8"/>
                  </a:lnTo>
                  <a:lnTo>
                    <a:pt x="144" y="8"/>
                  </a:lnTo>
                  <a:lnTo>
                    <a:pt x="144" y="0"/>
                  </a:lnTo>
                  <a:lnTo>
                    <a:pt x="12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a:spLocks/>
            </p:cNvSpPr>
            <p:nvPr/>
          </p:nvSpPr>
          <p:spPr bwMode="auto">
            <a:xfrm>
              <a:off x="2168" y="0"/>
              <a:ext cx="3576" cy="1384"/>
            </a:xfrm>
            <a:custGeom>
              <a:avLst/>
              <a:gdLst/>
              <a:ahLst/>
              <a:cxnLst>
                <a:cxn ang="0">
                  <a:pos x="3504" y="152"/>
                </a:cxn>
                <a:cxn ang="0">
                  <a:pos x="3316" y="116"/>
                </a:cxn>
                <a:cxn ang="0">
                  <a:pos x="3196" y="68"/>
                </a:cxn>
                <a:cxn ang="0">
                  <a:pos x="3148" y="20"/>
                </a:cxn>
                <a:cxn ang="0">
                  <a:pos x="2960" y="32"/>
                </a:cxn>
                <a:cxn ang="0">
                  <a:pos x="2956" y="96"/>
                </a:cxn>
                <a:cxn ang="0">
                  <a:pos x="2860" y="56"/>
                </a:cxn>
                <a:cxn ang="0">
                  <a:pos x="2872" y="96"/>
                </a:cxn>
                <a:cxn ang="0">
                  <a:pos x="3020" y="164"/>
                </a:cxn>
                <a:cxn ang="0">
                  <a:pos x="3100" y="180"/>
                </a:cxn>
                <a:cxn ang="0">
                  <a:pos x="2824" y="140"/>
                </a:cxn>
                <a:cxn ang="0">
                  <a:pos x="2796" y="156"/>
                </a:cxn>
                <a:cxn ang="0">
                  <a:pos x="2472" y="60"/>
                </a:cxn>
                <a:cxn ang="0">
                  <a:pos x="2500" y="212"/>
                </a:cxn>
                <a:cxn ang="0">
                  <a:pos x="2508" y="156"/>
                </a:cxn>
                <a:cxn ang="0">
                  <a:pos x="2364" y="108"/>
                </a:cxn>
                <a:cxn ang="0">
                  <a:pos x="2004" y="72"/>
                </a:cxn>
                <a:cxn ang="0">
                  <a:pos x="1800" y="20"/>
                </a:cxn>
                <a:cxn ang="0">
                  <a:pos x="1980" y="116"/>
                </a:cxn>
                <a:cxn ang="0">
                  <a:pos x="1636" y="92"/>
                </a:cxn>
                <a:cxn ang="0">
                  <a:pos x="1396" y="32"/>
                </a:cxn>
                <a:cxn ang="0">
                  <a:pos x="1324" y="20"/>
                </a:cxn>
                <a:cxn ang="0">
                  <a:pos x="1248" y="0"/>
                </a:cxn>
                <a:cxn ang="0">
                  <a:pos x="1184" y="0"/>
                </a:cxn>
                <a:cxn ang="0">
                  <a:pos x="1112" y="0"/>
                </a:cxn>
                <a:cxn ang="0">
                  <a:pos x="928" y="0"/>
                </a:cxn>
                <a:cxn ang="0">
                  <a:pos x="844" y="0"/>
                </a:cxn>
                <a:cxn ang="0">
                  <a:pos x="904" y="164"/>
                </a:cxn>
                <a:cxn ang="0">
                  <a:pos x="692" y="116"/>
                </a:cxn>
                <a:cxn ang="0">
                  <a:pos x="592" y="116"/>
                </a:cxn>
                <a:cxn ang="0">
                  <a:pos x="232" y="36"/>
                </a:cxn>
                <a:cxn ang="0">
                  <a:pos x="112" y="72"/>
                </a:cxn>
                <a:cxn ang="0">
                  <a:pos x="892" y="156"/>
                </a:cxn>
                <a:cxn ang="0">
                  <a:pos x="1412" y="428"/>
                </a:cxn>
                <a:cxn ang="0">
                  <a:pos x="2176" y="500"/>
                </a:cxn>
                <a:cxn ang="0">
                  <a:pos x="2636" y="720"/>
                </a:cxn>
                <a:cxn ang="0">
                  <a:pos x="2564" y="1124"/>
                </a:cxn>
                <a:cxn ang="0">
                  <a:pos x="3288" y="1352"/>
                </a:cxn>
                <a:cxn ang="0">
                  <a:pos x="2900" y="1040"/>
                </a:cxn>
                <a:cxn ang="0">
                  <a:pos x="2912" y="808"/>
                </a:cxn>
                <a:cxn ang="0">
                  <a:pos x="2796" y="1136"/>
                </a:cxn>
                <a:cxn ang="0">
                  <a:pos x="2864" y="1168"/>
                </a:cxn>
                <a:cxn ang="0">
                  <a:pos x="3396" y="888"/>
                </a:cxn>
                <a:cxn ang="0">
                  <a:pos x="2544" y="628"/>
                </a:cxn>
                <a:cxn ang="0">
                  <a:pos x="3008" y="400"/>
                </a:cxn>
                <a:cxn ang="0">
                  <a:pos x="2780" y="760"/>
                </a:cxn>
                <a:cxn ang="0">
                  <a:pos x="3124" y="1052"/>
                </a:cxn>
                <a:cxn ang="0">
                  <a:pos x="3552" y="1348"/>
                </a:cxn>
                <a:cxn ang="0">
                  <a:pos x="3428" y="1016"/>
                </a:cxn>
                <a:cxn ang="0">
                  <a:pos x="3536" y="852"/>
                </a:cxn>
                <a:cxn ang="0">
                  <a:pos x="2840" y="564"/>
                </a:cxn>
                <a:cxn ang="0">
                  <a:pos x="3160" y="772"/>
                </a:cxn>
                <a:cxn ang="0">
                  <a:pos x="3348" y="648"/>
                </a:cxn>
                <a:cxn ang="0">
                  <a:pos x="3360" y="672"/>
                </a:cxn>
                <a:cxn ang="0">
                  <a:pos x="3172" y="532"/>
                </a:cxn>
                <a:cxn ang="0">
                  <a:pos x="3088" y="636"/>
                </a:cxn>
                <a:cxn ang="0">
                  <a:pos x="3084" y="556"/>
                </a:cxn>
                <a:cxn ang="0">
                  <a:pos x="3144" y="708"/>
                </a:cxn>
                <a:cxn ang="0">
                  <a:pos x="2992" y="544"/>
                </a:cxn>
                <a:cxn ang="0">
                  <a:pos x="3432" y="392"/>
                </a:cxn>
                <a:cxn ang="0">
                  <a:pos x="3220" y="168"/>
                </a:cxn>
              </a:cxnLst>
              <a:rect l="0" t="0" r="0" b="0"/>
              <a:pathLst>
                <a:path w="3576" h="1384">
                  <a:moveTo>
                    <a:pt x="3360" y="84"/>
                  </a:moveTo>
                  <a:lnTo>
                    <a:pt x="3356" y="72"/>
                  </a:lnTo>
                  <a:lnTo>
                    <a:pt x="3356" y="60"/>
                  </a:lnTo>
                  <a:lnTo>
                    <a:pt x="3360" y="56"/>
                  </a:lnTo>
                  <a:lnTo>
                    <a:pt x="3380" y="36"/>
                  </a:lnTo>
                  <a:lnTo>
                    <a:pt x="3416" y="20"/>
                  </a:lnTo>
                  <a:lnTo>
                    <a:pt x="3480" y="0"/>
                  </a:lnTo>
                  <a:lnTo>
                    <a:pt x="3452" y="0"/>
                  </a:lnTo>
                  <a:lnTo>
                    <a:pt x="3396" y="20"/>
                  </a:lnTo>
                  <a:lnTo>
                    <a:pt x="3368" y="36"/>
                  </a:lnTo>
                  <a:lnTo>
                    <a:pt x="3356" y="56"/>
                  </a:lnTo>
                  <a:lnTo>
                    <a:pt x="3356" y="60"/>
                  </a:lnTo>
                  <a:lnTo>
                    <a:pt x="3356" y="72"/>
                  </a:lnTo>
                  <a:lnTo>
                    <a:pt x="3356" y="84"/>
                  </a:lnTo>
                  <a:lnTo>
                    <a:pt x="3372" y="96"/>
                  </a:lnTo>
                  <a:lnTo>
                    <a:pt x="3392" y="108"/>
                  </a:lnTo>
                  <a:lnTo>
                    <a:pt x="3440" y="128"/>
                  </a:lnTo>
                  <a:lnTo>
                    <a:pt x="3528" y="144"/>
                  </a:lnTo>
                  <a:lnTo>
                    <a:pt x="3504" y="152"/>
                  </a:lnTo>
                  <a:lnTo>
                    <a:pt x="3504" y="144"/>
                  </a:lnTo>
                  <a:lnTo>
                    <a:pt x="3476" y="144"/>
                  </a:lnTo>
                  <a:lnTo>
                    <a:pt x="3404" y="132"/>
                  </a:lnTo>
                  <a:lnTo>
                    <a:pt x="3332" y="116"/>
                  </a:lnTo>
                  <a:lnTo>
                    <a:pt x="3300" y="96"/>
                  </a:lnTo>
                  <a:lnTo>
                    <a:pt x="3276" y="80"/>
                  </a:lnTo>
                  <a:lnTo>
                    <a:pt x="3268" y="68"/>
                  </a:lnTo>
                  <a:lnTo>
                    <a:pt x="3268" y="48"/>
                  </a:lnTo>
                  <a:lnTo>
                    <a:pt x="3280" y="32"/>
                  </a:lnTo>
                  <a:lnTo>
                    <a:pt x="3300" y="20"/>
                  </a:lnTo>
                  <a:lnTo>
                    <a:pt x="3336" y="0"/>
                  </a:lnTo>
                  <a:lnTo>
                    <a:pt x="3316" y="0"/>
                  </a:lnTo>
                  <a:lnTo>
                    <a:pt x="3288" y="20"/>
                  </a:lnTo>
                  <a:lnTo>
                    <a:pt x="3276" y="32"/>
                  </a:lnTo>
                  <a:lnTo>
                    <a:pt x="3264" y="48"/>
                  </a:lnTo>
                  <a:lnTo>
                    <a:pt x="3264" y="68"/>
                  </a:lnTo>
                  <a:lnTo>
                    <a:pt x="3276" y="84"/>
                  </a:lnTo>
                  <a:lnTo>
                    <a:pt x="3288" y="96"/>
                  </a:lnTo>
                  <a:lnTo>
                    <a:pt x="3316" y="116"/>
                  </a:lnTo>
                  <a:lnTo>
                    <a:pt x="3380" y="132"/>
                  </a:lnTo>
                  <a:lnTo>
                    <a:pt x="3444" y="144"/>
                  </a:lnTo>
                  <a:lnTo>
                    <a:pt x="3488" y="152"/>
                  </a:lnTo>
                  <a:lnTo>
                    <a:pt x="3444" y="156"/>
                  </a:lnTo>
                  <a:lnTo>
                    <a:pt x="3396" y="144"/>
                  </a:lnTo>
                  <a:lnTo>
                    <a:pt x="3324" y="132"/>
                  </a:lnTo>
                  <a:lnTo>
                    <a:pt x="3252" y="108"/>
                  </a:lnTo>
                  <a:lnTo>
                    <a:pt x="3228" y="92"/>
                  </a:lnTo>
                  <a:lnTo>
                    <a:pt x="3208" y="72"/>
                  </a:lnTo>
                  <a:lnTo>
                    <a:pt x="3204" y="68"/>
                  </a:lnTo>
                  <a:lnTo>
                    <a:pt x="3204" y="56"/>
                  </a:lnTo>
                  <a:lnTo>
                    <a:pt x="3216" y="36"/>
                  </a:lnTo>
                  <a:lnTo>
                    <a:pt x="3232" y="20"/>
                  </a:lnTo>
                  <a:lnTo>
                    <a:pt x="3264" y="0"/>
                  </a:lnTo>
                  <a:lnTo>
                    <a:pt x="3252" y="0"/>
                  </a:lnTo>
                  <a:lnTo>
                    <a:pt x="3228" y="20"/>
                  </a:lnTo>
                  <a:lnTo>
                    <a:pt x="3208" y="36"/>
                  </a:lnTo>
                  <a:lnTo>
                    <a:pt x="3196" y="48"/>
                  </a:lnTo>
                  <a:lnTo>
                    <a:pt x="3196" y="68"/>
                  </a:lnTo>
                  <a:lnTo>
                    <a:pt x="3204" y="80"/>
                  </a:lnTo>
                  <a:lnTo>
                    <a:pt x="3220" y="92"/>
                  </a:lnTo>
                  <a:lnTo>
                    <a:pt x="3240" y="108"/>
                  </a:lnTo>
                  <a:lnTo>
                    <a:pt x="3304" y="132"/>
                  </a:lnTo>
                  <a:lnTo>
                    <a:pt x="3372" y="144"/>
                  </a:lnTo>
                  <a:lnTo>
                    <a:pt x="3428" y="156"/>
                  </a:lnTo>
                  <a:lnTo>
                    <a:pt x="3384" y="156"/>
                  </a:lnTo>
                  <a:lnTo>
                    <a:pt x="3356" y="156"/>
                  </a:lnTo>
                  <a:lnTo>
                    <a:pt x="3280" y="140"/>
                  </a:lnTo>
                  <a:lnTo>
                    <a:pt x="3196" y="116"/>
                  </a:lnTo>
                  <a:lnTo>
                    <a:pt x="3168" y="104"/>
                  </a:lnTo>
                  <a:lnTo>
                    <a:pt x="3144" y="84"/>
                  </a:lnTo>
                  <a:lnTo>
                    <a:pt x="3136" y="68"/>
                  </a:lnTo>
                  <a:lnTo>
                    <a:pt x="3132" y="56"/>
                  </a:lnTo>
                  <a:lnTo>
                    <a:pt x="3144" y="36"/>
                  </a:lnTo>
                  <a:lnTo>
                    <a:pt x="3156" y="20"/>
                  </a:lnTo>
                  <a:lnTo>
                    <a:pt x="3180" y="0"/>
                  </a:lnTo>
                  <a:lnTo>
                    <a:pt x="3168" y="0"/>
                  </a:lnTo>
                  <a:lnTo>
                    <a:pt x="3148" y="20"/>
                  </a:lnTo>
                  <a:lnTo>
                    <a:pt x="3136" y="36"/>
                  </a:lnTo>
                  <a:lnTo>
                    <a:pt x="3132" y="56"/>
                  </a:lnTo>
                  <a:lnTo>
                    <a:pt x="3132" y="72"/>
                  </a:lnTo>
                  <a:lnTo>
                    <a:pt x="3136" y="84"/>
                  </a:lnTo>
                  <a:lnTo>
                    <a:pt x="3156" y="104"/>
                  </a:lnTo>
                  <a:lnTo>
                    <a:pt x="3180" y="116"/>
                  </a:lnTo>
                  <a:lnTo>
                    <a:pt x="3244" y="140"/>
                  </a:lnTo>
                  <a:lnTo>
                    <a:pt x="3312" y="152"/>
                  </a:lnTo>
                  <a:lnTo>
                    <a:pt x="3360" y="164"/>
                  </a:lnTo>
                  <a:lnTo>
                    <a:pt x="3304" y="164"/>
                  </a:lnTo>
                  <a:lnTo>
                    <a:pt x="3256" y="156"/>
                  </a:lnTo>
                  <a:lnTo>
                    <a:pt x="3148" y="140"/>
                  </a:lnTo>
                  <a:lnTo>
                    <a:pt x="3088" y="120"/>
                  </a:lnTo>
                  <a:lnTo>
                    <a:pt x="3032" y="108"/>
                  </a:lnTo>
                  <a:lnTo>
                    <a:pt x="2992" y="84"/>
                  </a:lnTo>
                  <a:lnTo>
                    <a:pt x="2960" y="68"/>
                  </a:lnTo>
                  <a:lnTo>
                    <a:pt x="2956" y="56"/>
                  </a:lnTo>
                  <a:lnTo>
                    <a:pt x="2956" y="44"/>
                  </a:lnTo>
                  <a:lnTo>
                    <a:pt x="2960" y="32"/>
                  </a:lnTo>
                  <a:lnTo>
                    <a:pt x="2980" y="20"/>
                  </a:lnTo>
                  <a:lnTo>
                    <a:pt x="2996" y="0"/>
                  </a:lnTo>
                  <a:lnTo>
                    <a:pt x="2984" y="0"/>
                  </a:lnTo>
                  <a:lnTo>
                    <a:pt x="2960" y="32"/>
                  </a:lnTo>
                  <a:lnTo>
                    <a:pt x="2948" y="44"/>
                  </a:lnTo>
                  <a:lnTo>
                    <a:pt x="2948" y="56"/>
                  </a:lnTo>
                  <a:lnTo>
                    <a:pt x="2956" y="68"/>
                  </a:lnTo>
                  <a:lnTo>
                    <a:pt x="2980" y="84"/>
                  </a:lnTo>
                  <a:lnTo>
                    <a:pt x="3016" y="104"/>
                  </a:lnTo>
                  <a:lnTo>
                    <a:pt x="3108" y="132"/>
                  </a:lnTo>
                  <a:lnTo>
                    <a:pt x="3208" y="152"/>
                  </a:lnTo>
                  <a:lnTo>
                    <a:pt x="3280" y="164"/>
                  </a:lnTo>
                  <a:lnTo>
                    <a:pt x="3268" y="164"/>
                  </a:lnTo>
                  <a:lnTo>
                    <a:pt x="3244" y="164"/>
                  </a:lnTo>
                  <a:lnTo>
                    <a:pt x="3240" y="164"/>
                  </a:lnTo>
                  <a:lnTo>
                    <a:pt x="3124" y="144"/>
                  </a:lnTo>
                  <a:lnTo>
                    <a:pt x="3052" y="128"/>
                  </a:lnTo>
                  <a:lnTo>
                    <a:pt x="3004" y="116"/>
                  </a:lnTo>
                  <a:lnTo>
                    <a:pt x="2956" y="96"/>
                  </a:lnTo>
                  <a:lnTo>
                    <a:pt x="2924" y="72"/>
                  </a:lnTo>
                  <a:lnTo>
                    <a:pt x="2912" y="60"/>
                  </a:lnTo>
                  <a:lnTo>
                    <a:pt x="2912" y="48"/>
                  </a:lnTo>
                  <a:lnTo>
                    <a:pt x="2912" y="36"/>
                  </a:lnTo>
                  <a:lnTo>
                    <a:pt x="2924" y="24"/>
                  </a:lnTo>
                  <a:lnTo>
                    <a:pt x="2948" y="0"/>
                  </a:lnTo>
                  <a:lnTo>
                    <a:pt x="2936" y="0"/>
                  </a:lnTo>
                  <a:lnTo>
                    <a:pt x="2920" y="24"/>
                  </a:lnTo>
                  <a:lnTo>
                    <a:pt x="2908" y="36"/>
                  </a:lnTo>
                  <a:lnTo>
                    <a:pt x="2908" y="48"/>
                  </a:lnTo>
                  <a:lnTo>
                    <a:pt x="2912" y="68"/>
                  </a:lnTo>
                  <a:lnTo>
                    <a:pt x="2920" y="80"/>
                  </a:lnTo>
                  <a:lnTo>
                    <a:pt x="2956" y="104"/>
                  </a:lnTo>
                  <a:lnTo>
                    <a:pt x="2980" y="108"/>
                  </a:lnTo>
                  <a:lnTo>
                    <a:pt x="3052" y="132"/>
                  </a:lnTo>
                  <a:lnTo>
                    <a:pt x="2936" y="108"/>
                  </a:lnTo>
                  <a:lnTo>
                    <a:pt x="2896" y="92"/>
                  </a:lnTo>
                  <a:lnTo>
                    <a:pt x="2872" y="72"/>
                  </a:lnTo>
                  <a:lnTo>
                    <a:pt x="2860" y="56"/>
                  </a:lnTo>
                  <a:lnTo>
                    <a:pt x="2852" y="44"/>
                  </a:lnTo>
                  <a:lnTo>
                    <a:pt x="2852" y="24"/>
                  </a:lnTo>
                  <a:lnTo>
                    <a:pt x="2860" y="0"/>
                  </a:lnTo>
                  <a:lnTo>
                    <a:pt x="2852" y="0"/>
                  </a:lnTo>
                  <a:lnTo>
                    <a:pt x="2848" y="24"/>
                  </a:lnTo>
                  <a:lnTo>
                    <a:pt x="2848" y="44"/>
                  </a:lnTo>
                  <a:lnTo>
                    <a:pt x="2852" y="60"/>
                  </a:lnTo>
                  <a:lnTo>
                    <a:pt x="2864" y="72"/>
                  </a:lnTo>
                  <a:lnTo>
                    <a:pt x="2884" y="84"/>
                  </a:lnTo>
                  <a:lnTo>
                    <a:pt x="2908" y="96"/>
                  </a:lnTo>
                  <a:lnTo>
                    <a:pt x="2968" y="120"/>
                  </a:lnTo>
                  <a:lnTo>
                    <a:pt x="3044" y="140"/>
                  </a:lnTo>
                  <a:lnTo>
                    <a:pt x="3124" y="152"/>
                  </a:lnTo>
                  <a:lnTo>
                    <a:pt x="3228" y="164"/>
                  </a:lnTo>
                  <a:lnTo>
                    <a:pt x="3216" y="168"/>
                  </a:lnTo>
                  <a:lnTo>
                    <a:pt x="3132" y="156"/>
                  </a:lnTo>
                  <a:lnTo>
                    <a:pt x="2996" y="132"/>
                  </a:lnTo>
                  <a:lnTo>
                    <a:pt x="2932" y="116"/>
                  </a:lnTo>
                  <a:lnTo>
                    <a:pt x="2872" y="96"/>
                  </a:lnTo>
                  <a:lnTo>
                    <a:pt x="2824" y="72"/>
                  </a:lnTo>
                  <a:lnTo>
                    <a:pt x="2808" y="60"/>
                  </a:lnTo>
                  <a:lnTo>
                    <a:pt x="2796" y="44"/>
                  </a:lnTo>
                  <a:lnTo>
                    <a:pt x="2796" y="36"/>
                  </a:lnTo>
                  <a:lnTo>
                    <a:pt x="2804" y="12"/>
                  </a:lnTo>
                  <a:lnTo>
                    <a:pt x="2808" y="0"/>
                  </a:lnTo>
                  <a:lnTo>
                    <a:pt x="2804" y="0"/>
                  </a:lnTo>
                  <a:lnTo>
                    <a:pt x="2796" y="12"/>
                  </a:lnTo>
                  <a:lnTo>
                    <a:pt x="2792" y="36"/>
                  </a:lnTo>
                  <a:lnTo>
                    <a:pt x="2796" y="48"/>
                  </a:lnTo>
                  <a:lnTo>
                    <a:pt x="2804" y="60"/>
                  </a:lnTo>
                  <a:lnTo>
                    <a:pt x="2816" y="72"/>
                  </a:lnTo>
                  <a:lnTo>
                    <a:pt x="2860" y="96"/>
                  </a:lnTo>
                  <a:lnTo>
                    <a:pt x="2912" y="116"/>
                  </a:lnTo>
                  <a:lnTo>
                    <a:pt x="2972" y="132"/>
                  </a:lnTo>
                  <a:lnTo>
                    <a:pt x="3096" y="156"/>
                  </a:lnTo>
                  <a:lnTo>
                    <a:pt x="3192" y="168"/>
                  </a:lnTo>
                  <a:lnTo>
                    <a:pt x="3120" y="180"/>
                  </a:lnTo>
                  <a:lnTo>
                    <a:pt x="3020" y="164"/>
                  </a:lnTo>
                  <a:lnTo>
                    <a:pt x="2936" y="140"/>
                  </a:lnTo>
                  <a:lnTo>
                    <a:pt x="2848" y="116"/>
                  </a:lnTo>
                  <a:lnTo>
                    <a:pt x="2804" y="96"/>
                  </a:lnTo>
                  <a:lnTo>
                    <a:pt x="2772" y="80"/>
                  </a:lnTo>
                  <a:lnTo>
                    <a:pt x="2756" y="60"/>
                  </a:lnTo>
                  <a:lnTo>
                    <a:pt x="2744" y="44"/>
                  </a:lnTo>
                  <a:lnTo>
                    <a:pt x="2736" y="20"/>
                  </a:lnTo>
                  <a:lnTo>
                    <a:pt x="2744" y="12"/>
                  </a:lnTo>
                  <a:lnTo>
                    <a:pt x="2744" y="0"/>
                  </a:lnTo>
                  <a:lnTo>
                    <a:pt x="2736" y="8"/>
                  </a:lnTo>
                  <a:lnTo>
                    <a:pt x="2736" y="20"/>
                  </a:lnTo>
                  <a:lnTo>
                    <a:pt x="2736" y="44"/>
                  </a:lnTo>
                  <a:lnTo>
                    <a:pt x="2748" y="60"/>
                  </a:lnTo>
                  <a:lnTo>
                    <a:pt x="2768" y="80"/>
                  </a:lnTo>
                  <a:lnTo>
                    <a:pt x="2796" y="96"/>
                  </a:lnTo>
                  <a:lnTo>
                    <a:pt x="2840" y="120"/>
                  </a:lnTo>
                  <a:lnTo>
                    <a:pt x="2924" y="144"/>
                  </a:lnTo>
                  <a:lnTo>
                    <a:pt x="3008" y="164"/>
                  </a:lnTo>
                  <a:lnTo>
                    <a:pt x="3100" y="180"/>
                  </a:lnTo>
                  <a:lnTo>
                    <a:pt x="3056" y="188"/>
                  </a:lnTo>
                  <a:lnTo>
                    <a:pt x="2992" y="176"/>
                  </a:lnTo>
                  <a:lnTo>
                    <a:pt x="2956" y="168"/>
                  </a:lnTo>
                  <a:lnTo>
                    <a:pt x="2920" y="164"/>
                  </a:lnTo>
                  <a:lnTo>
                    <a:pt x="2828" y="140"/>
                  </a:lnTo>
                  <a:lnTo>
                    <a:pt x="2732" y="96"/>
                  </a:lnTo>
                  <a:lnTo>
                    <a:pt x="2688" y="72"/>
                  </a:lnTo>
                  <a:lnTo>
                    <a:pt x="2664" y="48"/>
                  </a:lnTo>
                  <a:lnTo>
                    <a:pt x="2660" y="36"/>
                  </a:lnTo>
                  <a:lnTo>
                    <a:pt x="2660" y="24"/>
                  </a:lnTo>
                  <a:lnTo>
                    <a:pt x="2660" y="12"/>
                  </a:lnTo>
                  <a:lnTo>
                    <a:pt x="2660" y="0"/>
                  </a:lnTo>
                  <a:lnTo>
                    <a:pt x="2652" y="12"/>
                  </a:lnTo>
                  <a:lnTo>
                    <a:pt x="2652" y="24"/>
                  </a:lnTo>
                  <a:lnTo>
                    <a:pt x="2652" y="36"/>
                  </a:lnTo>
                  <a:lnTo>
                    <a:pt x="2664" y="48"/>
                  </a:lnTo>
                  <a:lnTo>
                    <a:pt x="2688" y="80"/>
                  </a:lnTo>
                  <a:lnTo>
                    <a:pt x="2724" y="104"/>
                  </a:lnTo>
                  <a:lnTo>
                    <a:pt x="2824" y="140"/>
                  </a:lnTo>
                  <a:lnTo>
                    <a:pt x="2912" y="164"/>
                  </a:lnTo>
                  <a:lnTo>
                    <a:pt x="2956" y="176"/>
                  </a:lnTo>
                  <a:lnTo>
                    <a:pt x="2992" y="180"/>
                  </a:lnTo>
                  <a:lnTo>
                    <a:pt x="2852" y="168"/>
                  </a:lnTo>
                  <a:lnTo>
                    <a:pt x="2848" y="168"/>
                  </a:lnTo>
                  <a:lnTo>
                    <a:pt x="2836" y="164"/>
                  </a:lnTo>
                  <a:lnTo>
                    <a:pt x="2772" y="144"/>
                  </a:lnTo>
                  <a:lnTo>
                    <a:pt x="2720" y="128"/>
                  </a:lnTo>
                  <a:lnTo>
                    <a:pt x="2648" y="84"/>
                  </a:lnTo>
                  <a:lnTo>
                    <a:pt x="2592" y="56"/>
                  </a:lnTo>
                  <a:lnTo>
                    <a:pt x="2576" y="36"/>
                  </a:lnTo>
                  <a:lnTo>
                    <a:pt x="2564" y="20"/>
                  </a:lnTo>
                  <a:lnTo>
                    <a:pt x="2564" y="0"/>
                  </a:lnTo>
                  <a:lnTo>
                    <a:pt x="2564" y="24"/>
                  </a:lnTo>
                  <a:lnTo>
                    <a:pt x="2576" y="44"/>
                  </a:lnTo>
                  <a:lnTo>
                    <a:pt x="2588" y="56"/>
                  </a:lnTo>
                  <a:lnTo>
                    <a:pt x="2628" y="84"/>
                  </a:lnTo>
                  <a:lnTo>
                    <a:pt x="2696" y="120"/>
                  </a:lnTo>
                  <a:lnTo>
                    <a:pt x="2796" y="156"/>
                  </a:lnTo>
                  <a:lnTo>
                    <a:pt x="2724" y="140"/>
                  </a:lnTo>
                  <a:lnTo>
                    <a:pt x="2648" y="116"/>
                  </a:lnTo>
                  <a:lnTo>
                    <a:pt x="2568" y="80"/>
                  </a:lnTo>
                  <a:lnTo>
                    <a:pt x="2532" y="60"/>
                  </a:lnTo>
                  <a:lnTo>
                    <a:pt x="2508" y="36"/>
                  </a:lnTo>
                  <a:lnTo>
                    <a:pt x="2500" y="24"/>
                  </a:lnTo>
                  <a:lnTo>
                    <a:pt x="2496" y="0"/>
                  </a:lnTo>
                  <a:lnTo>
                    <a:pt x="2488" y="0"/>
                  </a:lnTo>
                  <a:lnTo>
                    <a:pt x="2496" y="24"/>
                  </a:lnTo>
                  <a:lnTo>
                    <a:pt x="2500" y="36"/>
                  </a:lnTo>
                  <a:lnTo>
                    <a:pt x="2524" y="60"/>
                  </a:lnTo>
                  <a:lnTo>
                    <a:pt x="2556" y="80"/>
                  </a:lnTo>
                  <a:lnTo>
                    <a:pt x="2624" y="116"/>
                  </a:lnTo>
                  <a:lnTo>
                    <a:pt x="2696" y="140"/>
                  </a:lnTo>
                  <a:lnTo>
                    <a:pt x="2760" y="156"/>
                  </a:lnTo>
                  <a:lnTo>
                    <a:pt x="2664" y="132"/>
                  </a:lnTo>
                  <a:lnTo>
                    <a:pt x="2624" y="128"/>
                  </a:lnTo>
                  <a:lnTo>
                    <a:pt x="2532" y="92"/>
                  </a:lnTo>
                  <a:lnTo>
                    <a:pt x="2472" y="60"/>
                  </a:lnTo>
                  <a:lnTo>
                    <a:pt x="2436" y="36"/>
                  </a:lnTo>
                  <a:lnTo>
                    <a:pt x="2424" y="24"/>
                  </a:lnTo>
                  <a:lnTo>
                    <a:pt x="2412" y="0"/>
                  </a:lnTo>
                  <a:lnTo>
                    <a:pt x="2404" y="0"/>
                  </a:lnTo>
                  <a:lnTo>
                    <a:pt x="2416" y="32"/>
                  </a:lnTo>
                  <a:lnTo>
                    <a:pt x="2428" y="36"/>
                  </a:lnTo>
                  <a:lnTo>
                    <a:pt x="2472" y="68"/>
                  </a:lnTo>
                  <a:lnTo>
                    <a:pt x="2532" y="96"/>
                  </a:lnTo>
                  <a:lnTo>
                    <a:pt x="2624" y="128"/>
                  </a:lnTo>
                  <a:lnTo>
                    <a:pt x="2652" y="140"/>
                  </a:lnTo>
                  <a:lnTo>
                    <a:pt x="2732" y="156"/>
                  </a:lnTo>
                  <a:lnTo>
                    <a:pt x="2700" y="152"/>
                  </a:lnTo>
                  <a:lnTo>
                    <a:pt x="2648" y="152"/>
                  </a:lnTo>
                  <a:lnTo>
                    <a:pt x="2592" y="156"/>
                  </a:lnTo>
                  <a:lnTo>
                    <a:pt x="2556" y="168"/>
                  </a:lnTo>
                  <a:lnTo>
                    <a:pt x="2532" y="176"/>
                  </a:lnTo>
                  <a:lnTo>
                    <a:pt x="2512" y="188"/>
                  </a:lnTo>
                  <a:lnTo>
                    <a:pt x="2508" y="200"/>
                  </a:lnTo>
                  <a:lnTo>
                    <a:pt x="2500" y="212"/>
                  </a:lnTo>
                  <a:lnTo>
                    <a:pt x="2500" y="228"/>
                  </a:lnTo>
                  <a:lnTo>
                    <a:pt x="2508" y="236"/>
                  </a:lnTo>
                  <a:lnTo>
                    <a:pt x="2532" y="252"/>
                  </a:lnTo>
                  <a:lnTo>
                    <a:pt x="2564" y="264"/>
                  </a:lnTo>
                  <a:lnTo>
                    <a:pt x="2636" y="284"/>
                  </a:lnTo>
                  <a:lnTo>
                    <a:pt x="2600" y="284"/>
                  </a:lnTo>
                  <a:lnTo>
                    <a:pt x="2600" y="292"/>
                  </a:lnTo>
                  <a:lnTo>
                    <a:pt x="2548" y="276"/>
                  </a:lnTo>
                  <a:lnTo>
                    <a:pt x="2496" y="272"/>
                  </a:lnTo>
                  <a:lnTo>
                    <a:pt x="2520" y="276"/>
                  </a:lnTo>
                  <a:lnTo>
                    <a:pt x="2520" y="272"/>
                  </a:lnTo>
                  <a:lnTo>
                    <a:pt x="2476" y="260"/>
                  </a:lnTo>
                  <a:lnTo>
                    <a:pt x="2448" y="240"/>
                  </a:lnTo>
                  <a:lnTo>
                    <a:pt x="2428" y="228"/>
                  </a:lnTo>
                  <a:lnTo>
                    <a:pt x="2424" y="216"/>
                  </a:lnTo>
                  <a:lnTo>
                    <a:pt x="2428" y="204"/>
                  </a:lnTo>
                  <a:lnTo>
                    <a:pt x="2436" y="192"/>
                  </a:lnTo>
                  <a:lnTo>
                    <a:pt x="2460" y="176"/>
                  </a:lnTo>
                  <a:lnTo>
                    <a:pt x="2508" y="156"/>
                  </a:lnTo>
                  <a:lnTo>
                    <a:pt x="2536" y="144"/>
                  </a:lnTo>
                  <a:lnTo>
                    <a:pt x="2580" y="144"/>
                  </a:lnTo>
                  <a:lnTo>
                    <a:pt x="2592" y="144"/>
                  </a:lnTo>
                  <a:lnTo>
                    <a:pt x="2564" y="140"/>
                  </a:lnTo>
                  <a:lnTo>
                    <a:pt x="2500" y="132"/>
                  </a:lnTo>
                  <a:lnTo>
                    <a:pt x="2472" y="128"/>
                  </a:lnTo>
                  <a:lnTo>
                    <a:pt x="2424" y="120"/>
                  </a:lnTo>
                  <a:lnTo>
                    <a:pt x="2364" y="104"/>
                  </a:lnTo>
                  <a:lnTo>
                    <a:pt x="2316" y="84"/>
                  </a:lnTo>
                  <a:lnTo>
                    <a:pt x="2276" y="68"/>
                  </a:lnTo>
                  <a:lnTo>
                    <a:pt x="2252" y="56"/>
                  </a:lnTo>
                  <a:lnTo>
                    <a:pt x="2228" y="24"/>
                  </a:lnTo>
                  <a:lnTo>
                    <a:pt x="2224" y="20"/>
                  </a:lnTo>
                  <a:lnTo>
                    <a:pt x="2216" y="0"/>
                  </a:lnTo>
                  <a:lnTo>
                    <a:pt x="2216" y="20"/>
                  </a:lnTo>
                  <a:lnTo>
                    <a:pt x="2224" y="24"/>
                  </a:lnTo>
                  <a:lnTo>
                    <a:pt x="2240" y="48"/>
                  </a:lnTo>
                  <a:lnTo>
                    <a:pt x="2288" y="80"/>
                  </a:lnTo>
                  <a:lnTo>
                    <a:pt x="2364" y="108"/>
                  </a:lnTo>
                  <a:lnTo>
                    <a:pt x="2296" y="96"/>
                  </a:lnTo>
                  <a:lnTo>
                    <a:pt x="2272" y="92"/>
                  </a:lnTo>
                  <a:lnTo>
                    <a:pt x="2224" y="72"/>
                  </a:lnTo>
                  <a:lnTo>
                    <a:pt x="2200" y="60"/>
                  </a:lnTo>
                  <a:lnTo>
                    <a:pt x="2176" y="44"/>
                  </a:lnTo>
                  <a:lnTo>
                    <a:pt x="2156" y="24"/>
                  </a:lnTo>
                  <a:lnTo>
                    <a:pt x="2152" y="0"/>
                  </a:lnTo>
                  <a:lnTo>
                    <a:pt x="2144" y="0"/>
                  </a:lnTo>
                  <a:lnTo>
                    <a:pt x="2152" y="20"/>
                  </a:lnTo>
                  <a:lnTo>
                    <a:pt x="2164" y="36"/>
                  </a:lnTo>
                  <a:lnTo>
                    <a:pt x="2192" y="60"/>
                  </a:lnTo>
                  <a:lnTo>
                    <a:pt x="2228" y="80"/>
                  </a:lnTo>
                  <a:lnTo>
                    <a:pt x="2264" y="92"/>
                  </a:lnTo>
                  <a:lnTo>
                    <a:pt x="2204" y="84"/>
                  </a:lnTo>
                  <a:lnTo>
                    <a:pt x="2168" y="84"/>
                  </a:lnTo>
                  <a:lnTo>
                    <a:pt x="2132" y="92"/>
                  </a:lnTo>
                  <a:lnTo>
                    <a:pt x="2084" y="92"/>
                  </a:lnTo>
                  <a:lnTo>
                    <a:pt x="2048" y="84"/>
                  </a:lnTo>
                  <a:lnTo>
                    <a:pt x="2004" y="72"/>
                  </a:lnTo>
                  <a:lnTo>
                    <a:pt x="1964" y="60"/>
                  </a:lnTo>
                  <a:lnTo>
                    <a:pt x="1916" y="48"/>
                  </a:lnTo>
                  <a:lnTo>
                    <a:pt x="1884" y="32"/>
                  </a:lnTo>
                  <a:lnTo>
                    <a:pt x="1868" y="12"/>
                  </a:lnTo>
                  <a:lnTo>
                    <a:pt x="1860" y="0"/>
                  </a:lnTo>
                  <a:lnTo>
                    <a:pt x="1856" y="0"/>
                  </a:lnTo>
                  <a:lnTo>
                    <a:pt x="1860" y="12"/>
                  </a:lnTo>
                  <a:lnTo>
                    <a:pt x="1868" y="24"/>
                  </a:lnTo>
                  <a:lnTo>
                    <a:pt x="1884" y="36"/>
                  </a:lnTo>
                  <a:lnTo>
                    <a:pt x="1916" y="56"/>
                  </a:lnTo>
                  <a:lnTo>
                    <a:pt x="1964" y="68"/>
                  </a:lnTo>
                  <a:lnTo>
                    <a:pt x="2000" y="80"/>
                  </a:lnTo>
                  <a:lnTo>
                    <a:pt x="2068" y="92"/>
                  </a:lnTo>
                  <a:lnTo>
                    <a:pt x="2036" y="96"/>
                  </a:lnTo>
                  <a:lnTo>
                    <a:pt x="2000" y="92"/>
                  </a:lnTo>
                  <a:lnTo>
                    <a:pt x="1928" y="80"/>
                  </a:lnTo>
                  <a:lnTo>
                    <a:pt x="1848" y="56"/>
                  </a:lnTo>
                  <a:lnTo>
                    <a:pt x="1820" y="36"/>
                  </a:lnTo>
                  <a:lnTo>
                    <a:pt x="1800" y="20"/>
                  </a:lnTo>
                  <a:lnTo>
                    <a:pt x="1796" y="0"/>
                  </a:lnTo>
                  <a:lnTo>
                    <a:pt x="1788" y="0"/>
                  </a:lnTo>
                  <a:lnTo>
                    <a:pt x="1796" y="20"/>
                  </a:lnTo>
                  <a:lnTo>
                    <a:pt x="1812" y="36"/>
                  </a:lnTo>
                  <a:lnTo>
                    <a:pt x="1836" y="56"/>
                  </a:lnTo>
                  <a:lnTo>
                    <a:pt x="1904" y="72"/>
                  </a:lnTo>
                  <a:lnTo>
                    <a:pt x="1968" y="92"/>
                  </a:lnTo>
                  <a:lnTo>
                    <a:pt x="2024" y="96"/>
                  </a:lnTo>
                  <a:lnTo>
                    <a:pt x="1988" y="108"/>
                  </a:lnTo>
                  <a:lnTo>
                    <a:pt x="1896" y="92"/>
                  </a:lnTo>
                  <a:lnTo>
                    <a:pt x="1824" y="68"/>
                  </a:lnTo>
                  <a:lnTo>
                    <a:pt x="1764" y="44"/>
                  </a:lnTo>
                  <a:lnTo>
                    <a:pt x="1740" y="24"/>
                  </a:lnTo>
                  <a:lnTo>
                    <a:pt x="1728" y="0"/>
                  </a:lnTo>
                  <a:lnTo>
                    <a:pt x="1732" y="24"/>
                  </a:lnTo>
                  <a:lnTo>
                    <a:pt x="1756" y="48"/>
                  </a:lnTo>
                  <a:lnTo>
                    <a:pt x="1820" y="72"/>
                  </a:lnTo>
                  <a:lnTo>
                    <a:pt x="1892" y="96"/>
                  </a:lnTo>
                  <a:lnTo>
                    <a:pt x="1980" y="116"/>
                  </a:lnTo>
                  <a:lnTo>
                    <a:pt x="1964" y="120"/>
                  </a:lnTo>
                  <a:lnTo>
                    <a:pt x="1916" y="108"/>
                  </a:lnTo>
                  <a:lnTo>
                    <a:pt x="1820" y="84"/>
                  </a:lnTo>
                  <a:lnTo>
                    <a:pt x="1720" y="56"/>
                  </a:lnTo>
                  <a:lnTo>
                    <a:pt x="1684" y="36"/>
                  </a:lnTo>
                  <a:lnTo>
                    <a:pt x="1660" y="12"/>
                  </a:lnTo>
                  <a:lnTo>
                    <a:pt x="1656" y="0"/>
                  </a:lnTo>
                  <a:lnTo>
                    <a:pt x="1648" y="0"/>
                  </a:lnTo>
                  <a:lnTo>
                    <a:pt x="1656" y="20"/>
                  </a:lnTo>
                  <a:lnTo>
                    <a:pt x="1680" y="36"/>
                  </a:lnTo>
                  <a:lnTo>
                    <a:pt x="1716" y="56"/>
                  </a:lnTo>
                  <a:lnTo>
                    <a:pt x="1808" y="92"/>
                  </a:lnTo>
                  <a:lnTo>
                    <a:pt x="1896" y="116"/>
                  </a:lnTo>
                  <a:lnTo>
                    <a:pt x="1956" y="128"/>
                  </a:lnTo>
                  <a:lnTo>
                    <a:pt x="1952" y="132"/>
                  </a:lnTo>
                  <a:lnTo>
                    <a:pt x="1880" y="132"/>
                  </a:lnTo>
                  <a:lnTo>
                    <a:pt x="1820" y="128"/>
                  </a:lnTo>
                  <a:lnTo>
                    <a:pt x="1752" y="120"/>
                  </a:lnTo>
                  <a:lnTo>
                    <a:pt x="1636" y="92"/>
                  </a:lnTo>
                  <a:lnTo>
                    <a:pt x="1560" y="68"/>
                  </a:lnTo>
                  <a:lnTo>
                    <a:pt x="1528" y="56"/>
                  </a:lnTo>
                  <a:lnTo>
                    <a:pt x="1480" y="32"/>
                  </a:lnTo>
                  <a:lnTo>
                    <a:pt x="1468" y="12"/>
                  </a:lnTo>
                  <a:lnTo>
                    <a:pt x="1460" y="0"/>
                  </a:lnTo>
                  <a:lnTo>
                    <a:pt x="1456" y="0"/>
                  </a:lnTo>
                  <a:lnTo>
                    <a:pt x="1460" y="20"/>
                  </a:lnTo>
                  <a:lnTo>
                    <a:pt x="1472" y="32"/>
                  </a:lnTo>
                  <a:lnTo>
                    <a:pt x="1520" y="60"/>
                  </a:lnTo>
                  <a:lnTo>
                    <a:pt x="1612" y="92"/>
                  </a:lnTo>
                  <a:lnTo>
                    <a:pt x="1696" y="116"/>
                  </a:lnTo>
                  <a:lnTo>
                    <a:pt x="1808" y="132"/>
                  </a:lnTo>
                  <a:lnTo>
                    <a:pt x="1744" y="140"/>
                  </a:lnTo>
                  <a:lnTo>
                    <a:pt x="1720" y="132"/>
                  </a:lnTo>
                  <a:lnTo>
                    <a:pt x="1668" y="128"/>
                  </a:lnTo>
                  <a:lnTo>
                    <a:pt x="1552" y="96"/>
                  </a:lnTo>
                  <a:lnTo>
                    <a:pt x="1492" y="80"/>
                  </a:lnTo>
                  <a:lnTo>
                    <a:pt x="1436" y="56"/>
                  </a:lnTo>
                  <a:lnTo>
                    <a:pt x="1396" y="32"/>
                  </a:lnTo>
                  <a:lnTo>
                    <a:pt x="1384" y="20"/>
                  </a:lnTo>
                  <a:lnTo>
                    <a:pt x="1376" y="0"/>
                  </a:lnTo>
                  <a:lnTo>
                    <a:pt x="1372" y="0"/>
                  </a:lnTo>
                  <a:lnTo>
                    <a:pt x="1376" y="20"/>
                  </a:lnTo>
                  <a:lnTo>
                    <a:pt x="1388" y="32"/>
                  </a:lnTo>
                  <a:lnTo>
                    <a:pt x="1420" y="56"/>
                  </a:lnTo>
                  <a:lnTo>
                    <a:pt x="1468" y="80"/>
                  </a:lnTo>
                  <a:lnTo>
                    <a:pt x="1520" y="96"/>
                  </a:lnTo>
                  <a:lnTo>
                    <a:pt x="1632" y="120"/>
                  </a:lnTo>
                  <a:lnTo>
                    <a:pt x="1708" y="132"/>
                  </a:lnTo>
                  <a:lnTo>
                    <a:pt x="1648" y="140"/>
                  </a:lnTo>
                  <a:lnTo>
                    <a:pt x="1612" y="132"/>
                  </a:lnTo>
                  <a:lnTo>
                    <a:pt x="1564" y="128"/>
                  </a:lnTo>
                  <a:lnTo>
                    <a:pt x="1520" y="120"/>
                  </a:lnTo>
                  <a:lnTo>
                    <a:pt x="1444" y="92"/>
                  </a:lnTo>
                  <a:lnTo>
                    <a:pt x="1396" y="68"/>
                  </a:lnTo>
                  <a:lnTo>
                    <a:pt x="1372" y="56"/>
                  </a:lnTo>
                  <a:lnTo>
                    <a:pt x="1336" y="32"/>
                  </a:lnTo>
                  <a:lnTo>
                    <a:pt x="1324" y="20"/>
                  </a:lnTo>
                  <a:lnTo>
                    <a:pt x="1316" y="0"/>
                  </a:lnTo>
                  <a:lnTo>
                    <a:pt x="1312" y="0"/>
                  </a:lnTo>
                  <a:lnTo>
                    <a:pt x="1316" y="20"/>
                  </a:lnTo>
                  <a:lnTo>
                    <a:pt x="1328" y="32"/>
                  </a:lnTo>
                  <a:lnTo>
                    <a:pt x="1372" y="60"/>
                  </a:lnTo>
                  <a:lnTo>
                    <a:pt x="1388" y="72"/>
                  </a:lnTo>
                  <a:lnTo>
                    <a:pt x="1444" y="96"/>
                  </a:lnTo>
                  <a:lnTo>
                    <a:pt x="1520" y="120"/>
                  </a:lnTo>
                  <a:lnTo>
                    <a:pt x="1564" y="132"/>
                  </a:lnTo>
                  <a:lnTo>
                    <a:pt x="1612" y="140"/>
                  </a:lnTo>
                  <a:lnTo>
                    <a:pt x="1620" y="140"/>
                  </a:lnTo>
                  <a:lnTo>
                    <a:pt x="1588" y="144"/>
                  </a:lnTo>
                  <a:lnTo>
                    <a:pt x="1540" y="132"/>
                  </a:lnTo>
                  <a:lnTo>
                    <a:pt x="1436" y="108"/>
                  </a:lnTo>
                  <a:lnTo>
                    <a:pt x="1376" y="84"/>
                  </a:lnTo>
                  <a:lnTo>
                    <a:pt x="1324" y="68"/>
                  </a:lnTo>
                  <a:lnTo>
                    <a:pt x="1280" y="44"/>
                  </a:lnTo>
                  <a:lnTo>
                    <a:pt x="1256" y="12"/>
                  </a:lnTo>
                  <a:lnTo>
                    <a:pt x="1248" y="0"/>
                  </a:lnTo>
                  <a:lnTo>
                    <a:pt x="1248" y="20"/>
                  </a:lnTo>
                  <a:lnTo>
                    <a:pt x="1272" y="44"/>
                  </a:lnTo>
                  <a:lnTo>
                    <a:pt x="1312" y="68"/>
                  </a:lnTo>
                  <a:lnTo>
                    <a:pt x="1360" y="84"/>
                  </a:lnTo>
                  <a:lnTo>
                    <a:pt x="1408" y="104"/>
                  </a:lnTo>
                  <a:lnTo>
                    <a:pt x="1508" y="132"/>
                  </a:lnTo>
                  <a:lnTo>
                    <a:pt x="1576" y="144"/>
                  </a:lnTo>
                  <a:lnTo>
                    <a:pt x="1560" y="144"/>
                  </a:lnTo>
                  <a:lnTo>
                    <a:pt x="1560" y="152"/>
                  </a:lnTo>
                  <a:lnTo>
                    <a:pt x="1548" y="152"/>
                  </a:lnTo>
                  <a:lnTo>
                    <a:pt x="1548" y="144"/>
                  </a:lnTo>
                  <a:lnTo>
                    <a:pt x="1480" y="140"/>
                  </a:lnTo>
                  <a:lnTo>
                    <a:pt x="1400" y="120"/>
                  </a:lnTo>
                  <a:lnTo>
                    <a:pt x="1336" y="104"/>
                  </a:lnTo>
                  <a:lnTo>
                    <a:pt x="1280" y="80"/>
                  </a:lnTo>
                  <a:lnTo>
                    <a:pt x="1244" y="60"/>
                  </a:lnTo>
                  <a:lnTo>
                    <a:pt x="1220" y="44"/>
                  </a:lnTo>
                  <a:lnTo>
                    <a:pt x="1200" y="24"/>
                  </a:lnTo>
                  <a:lnTo>
                    <a:pt x="1184" y="0"/>
                  </a:lnTo>
                  <a:lnTo>
                    <a:pt x="1176" y="0"/>
                  </a:lnTo>
                  <a:lnTo>
                    <a:pt x="1188" y="24"/>
                  </a:lnTo>
                  <a:lnTo>
                    <a:pt x="1208" y="44"/>
                  </a:lnTo>
                  <a:lnTo>
                    <a:pt x="1236" y="60"/>
                  </a:lnTo>
                  <a:lnTo>
                    <a:pt x="1272" y="84"/>
                  </a:lnTo>
                  <a:lnTo>
                    <a:pt x="1328" y="104"/>
                  </a:lnTo>
                  <a:lnTo>
                    <a:pt x="1396" y="128"/>
                  </a:lnTo>
                  <a:lnTo>
                    <a:pt x="1480" y="144"/>
                  </a:lnTo>
                  <a:lnTo>
                    <a:pt x="1540" y="152"/>
                  </a:lnTo>
                  <a:lnTo>
                    <a:pt x="1536" y="152"/>
                  </a:lnTo>
                  <a:lnTo>
                    <a:pt x="1492" y="144"/>
                  </a:lnTo>
                  <a:lnTo>
                    <a:pt x="1448" y="144"/>
                  </a:lnTo>
                  <a:lnTo>
                    <a:pt x="1396" y="140"/>
                  </a:lnTo>
                  <a:lnTo>
                    <a:pt x="1372" y="132"/>
                  </a:lnTo>
                  <a:lnTo>
                    <a:pt x="1268" y="108"/>
                  </a:lnTo>
                  <a:lnTo>
                    <a:pt x="1196" y="84"/>
                  </a:lnTo>
                  <a:lnTo>
                    <a:pt x="1152" y="56"/>
                  </a:lnTo>
                  <a:lnTo>
                    <a:pt x="1128" y="32"/>
                  </a:lnTo>
                  <a:lnTo>
                    <a:pt x="1112" y="0"/>
                  </a:lnTo>
                  <a:lnTo>
                    <a:pt x="1124" y="32"/>
                  </a:lnTo>
                  <a:lnTo>
                    <a:pt x="1148" y="60"/>
                  </a:lnTo>
                  <a:lnTo>
                    <a:pt x="1196" y="92"/>
                  </a:lnTo>
                  <a:lnTo>
                    <a:pt x="1268" y="116"/>
                  </a:lnTo>
                  <a:lnTo>
                    <a:pt x="1364" y="140"/>
                  </a:lnTo>
                  <a:lnTo>
                    <a:pt x="1424" y="144"/>
                  </a:lnTo>
                  <a:lnTo>
                    <a:pt x="1360" y="156"/>
                  </a:lnTo>
                  <a:lnTo>
                    <a:pt x="1324" y="168"/>
                  </a:lnTo>
                  <a:lnTo>
                    <a:pt x="1288" y="164"/>
                  </a:lnTo>
                  <a:lnTo>
                    <a:pt x="1224" y="156"/>
                  </a:lnTo>
                  <a:lnTo>
                    <a:pt x="1184" y="152"/>
                  </a:lnTo>
                  <a:lnTo>
                    <a:pt x="1148" y="140"/>
                  </a:lnTo>
                  <a:lnTo>
                    <a:pt x="1044" y="116"/>
                  </a:lnTo>
                  <a:lnTo>
                    <a:pt x="984" y="84"/>
                  </a:lnTo>
                  <a:lnTo>
                    <a:pt x="948" y="60"/>
                  </a:lnTo>
                  <a:lnTo>
                    <a:pt x="928" y="36"/>
                  </a:lnTo>
                  <a:lnTo>
                    <a:pt x="928" y="20"/>
                  </a:lnTo>
                  <a:lnTo>
                    <a:pt x="936" y="0"/>
                  </a:lnTo>
                  <a:lnTo>
                    <a:pt x="928" y="0"/>
                  </a:lnTo>
                  <a:lnTo>
                    <a:pt x="924" y="20"/>
                  </a:lnTo>
                  <a:lnTo>
                    <a:pt x="928" y="36"/>
                  </a:lnTo>
                  <a:lnTo>
                    <a:pt x="936" y="56"/>
                  </a:lnTo>
                  <a:lnTo>
                    <a:pt x="948" y="68"/>
                  </a:lnTo>
                  <a:lnTo>
                    <a:pt x="988" y="96"/>
                  </a:lnTo>
                  <a:lnTo>
                    <a:pt x="1056" y="120"/>
                  </a:lnTo>
                  <a:lnTo>
                    <a:pt x="1148" y="144"/>
                  </a:lnTo>
                  <a:lnTo>
                    <a:pt x="1176" y="156"/>
                  </a:lnTo>
                  <a:lnTo>
                    <a:pt x="1256" y="168"/>
                  </a:lnTo>
                  <a:lnTo>
                    <a:pt x="1220" y="168"/>
                  </a:lnTo>
                  <a:lnTo>
                    <a:pt x="1044" y="140"/>
                  </a:lnTo>
                  <a:lnTo>
                    <a:pt x="976" y="120"/>
                  </a:lnTo>
                  <a:lnTo>
                    <a:pt x="928" y="104"/>
                  </a:lnTo>
                  <a:lnTo>
                    <a:pt x="892" y="84"/>
                  </a:lnTo>
                  <a:lnTo>
                    <a:pt x="876" y="68"/>
                  </a:lnTo>
                  <a:lnTo>
                    <a:pt x="852" y="36"/>
                  </a:lnTo>
                  <a:lnTo>
                    <a:pt x="844" y="24"/>
                  </a:lnTo>
                  <a:lnTo>
                    <a:pt x="852" y="0"/>
                  </a:lnTo>
                  <a:lnTo>
                    <a:pt x="844" y="0"/>
                  </a:lnTo>
                  <a:lnTo>
                    <a:pt x="844" y="24"/>
                  </a:lnTo>
                  <a:lnTo>
                    <a:pt x="844" y="36"/>
                  </a:lnTo>
                  <a:lnTo>
                    <a:pt x="856" y="48"/>
                  </a:lnTo>
                  <a:lnTo>
                    <a:pt x="868" y="68"/>
                  </a:lnTo>
                  <a:lnTo>
                    <a:pt x="892" y="84"/>
                  </a:lnTo>
                  <a:lnTo>
                    <a:pt x="924" y="108"/>
                  </a:lnTo>
                  <a:lnTo>
                    <a:pt x="976" y="128"/>
                  </a:lnTo>
                  <a:lnTo>
                    <a:pt x="1044" y="144"/>
                  </a:lnTo>
                  <a:lnTo>
                    <a:pt x="1212" y="176"/>
                  </a:lnTo>
                  <a:lnTo>
                    <a:pt x="1148" y="192"/>
                  </a:lnTo>
                  <a:lnTo>
                    <a:pt x="1116" y="200"/>
                  </a:lnTo>
                  <a:lnTo>
                    <a:pt x="1112" y="200"/>
                  </a:lnTo>
                  <a:lnTo>
                    <a:pt x="1112" y="204"/>
                  </a:lnTo>
                  <a:lnTo>
                    <a:pt x="1044" y="204"/>
                  </a:lnTo>
                  <a:lnTo>
                    <a:pt x="984" y="212"/>
                  </a:lnTo>
                  <a:lnTo>
                    <a:pt x="904" y="228"/>
                  </a:lnTo>
                  <a:lnTo>
                    <a:pt x="916" y="204"/>
                  </a:lnTo>
                  <a:lnTo>
                    <a:pt x="916" y="180"/>
                  </a:lnTo>
                  <a:lnTo>
                    <a:pt x="904" y="164"/>
                  </a:lnTo>
                  <a:lnTo>
                    <a:pt x="892" y="152"/>
                  </a:lnTo>
                  <a:lnTo>
                    <a:pt x="880" y="144"/>
                  </a:lnTo>
                  <a:lnTo>
                    <a:pt x="868" y="140"/>
                  </a:lnTo>
                  <a:lnTo>
                    <a:pt x="832" y="132"/>
                  </a:lnTo>
                  <a:lnTo>
                    <a:pt x="760" y="108"/>
                  </a:lnTo>
                  <a:lnTo>
                    <a:pt x="716" y="92"/>
                  </a:lnTo>
                  <a:lnTo>
                    <a:pt x="688" y="72"/>
                  </a:lnTo>
                  <a:lnTo>
                    <a:pt x="664" y="48"/>
                  </a:lnTo>
                  <a:lnTo>
                    <a:pt x="652" y="24"/>
                  </a:lnTo>
                  <a:lnTo>
                    <a:pt x="664" y="0"/>
                  </a:lnTo>
                  <a:lnTo>
                    <a:pt x="656" y="0"/>
                  </a:lnTo>
                  <a:lnTo>
                    <a:pt x="652" y="24"/>
                  </a:lnTo>
                  <a:lnTo>
                    <a:pt x="652" y="44"/>
                  </a:lnTo>
                  <a:lnTo>
                    <a:pt x="664" y="60"/>
                  </a:lnTo>
                  <a:lnTo>
                    <a:pt x="704" y="92"/>
                  </a:lnTo>
                  <a:lnTo>
                    <a:pt x="760" y="116"/>
                  </a:lnTo>
                  <a:lnTo>
                    <a:pt x="816" y="128"/>
                  </a:lnTo>
                  <a:lnTo>
                    <a:pt x="748" y="128"/>
                  </a:lnTo>
                  <a:lnTo>
                    <a:pt x="692" y="116"/>
                  </a:lnTo>
                  <a:lnTo>
                    <a:pt x="652" y="96"/>
                  </a:lnTo>
                  <a:lnTo>
                    <a:pt x="620" y="84"/>
                  </a:lnTo>
                  <a:lnTo>
                    <a:pt x="596" y="68"/>
                  </a:lnTo>
                  <a:lnTo>
                    <a:pt x="580" y="44"/>
                  </a:lnTo>
                  <a:lnTo>
                    <a:pt x="580" y="36"/>
                  </a:lnTo>
                  <a:lnTo>
                    <a:pt x="584" y="20"/>
                  </a:lnTo>
                  <a:lnTo>
                    <a:pt x="604" y="0"/>
                  </a:lnTo>
                  <a:lnTo>
                    <a:pt x="596" y="0"/>
                  </a:lnTo>
                  <a:lnTo>
                    <a:pt x="584" y="20"/>
                  </a:lnTo>
                  <a:lnTo>
                    <a:pt x="572" y="36"/>
                  </a:lnTo>
                  <a:lnTo>
                    <a:pt x="572" y="48"/>
                  </a:lnTo>
                  <a:lnTo>
                    <a:pt x="592" y="72"/>
                  </a:lnTo>
                  <a:lnTo>
                    <a:pt x="616" y="84"/>
                  </a:lnTo>
                  <a:lnTo>
                    <a:pt x="640" y="104"/>
                  </a:lnTo>
                  <a:lnTo>
                    <a:pt x="680" y="116"/>
                  </a:lnTo>
                  <a:lnTo>
                    <a:pt x="736" y="128"/>
                  </a:lnTo>
                  <a:lnTo>
                    <a:pt x="704" y="128"/>
                  </a:lnTo>
                  <a:lnTo>
                    <a:pt x="640" y="128"/>
                  </a:lnTo>
                  <a:lnTo>
                    <a:pt x="592" y="116"/>
                  </a:lnTo>
                  <a:lnTo>
                    <a:pt x="568" y="96"/>
                  </a:lnTo>
                  <a:lnTo>
                    <a:pt x="560" y="92"/>
                  </a:lnTo>
                  <a:lnTo>
                    <a:pt x="560" y="84"/>
                  </a:lnTo>
                  <a:lnTo>
                    <a:pt x="544" y="72"/>
                  </a:lnTo>
                  <a:lnTo>
                    <a:pt x="532" y="56"/>
                  </a:lnTo>
                  <a:lnTo>
                    <a:pt x="524" y="32"/>
                  </a:lnTo>
                  <a:lnTo>
                    <a:pt x="532" y="20"/>
                  </a:lnTo>
                  <a:lnTo>
                    <a:pt x="544" y="0"/>
                  </a:lnTo>
                  <a:lnTo>
                    <a:pt x="512" y="0"/>
                  </a:lnTo>
                  <a:lnTo>
                    <a:pt x="532" y="8"/>
                  </a:lnTo>
                  <a:lnTo>
                    <a:pt x="524" y="20"/>
                  </a:lnTo>
                  <a:lnTo>
                    <a:pt x="520" y="32"/>
                  </a:lnTo>
                  <a:lnTo>
                    <a:pt x="520" y="36"/>
                  </a:lnTo>
                  <a:lnTo>
                    <a:pt x="520" y="44"/>
                  </a:lnTo>
                  <a:lnTo>
                    <a:pt x="456" y="44"/>
                  </a:lnTo>
                  <a:lnTo>
                    <a:pt x="452" y="36"/>
                  </a:lnTo>
                  <a:lnTo>
                    <a:pt x="452" y="44"/>
                  </a:lnTo>
                  <a:lnTo>
                    <a:pt x="356" y="44"/>
                  </a:lnTo>
                  <a:lnTo>
                    <a:pt x="232" y="36"/>
                  </a:lnTo>
                  <a:lnTo>
                    <a:pt x="112" y="24"/>
                  </a:lnTo>
                  <a:lnTo>
                    <a:pt x="64" y="12"/>
                  </a:lnTo>
                  <a:lnTo>
                    <a:pt x="16" y="0"/>
                  </a:lnTo>
                  <a:lnTo>
                    <a:pt x="0" y="0"/>
                  </a:lnTo>
                  <a:lnTo>
                    <a:pt x="12" y="8"/>
                  </a:lnTo>
                  <a:lnTo>
                    <a:pt x="108" y="32"/>
                  </a:lnTo>
                  <a:lnTo>
                    <a:pt x="220" y="44"/>
                  </a:lnTo>
                  <a:lnTo>
                    <a:pt x="344" y="48"/>
                  </a:lnTo>
                  <a:lnTo>
                    <a:pt x="440" y="48"/>
                  </a:lnTo>
                  <a:lnTo>
                    <a:pt x="416" y="60"/>
                  </a:lnTo>
                  <a:lnTo>
                    <a:pt x="368" y="80"/>
                  </a:lnTo>
                  <a:lnTo>
                    <a:pt x="324" y="84"/>
                  </a:lnTo>
                  <a:lnTo>
                    <a:pt x="272" y="84"/>
                  </a:lnTo>
                  <a:lnTo>
                    <a:pt x="196" y="80"/>
                  </a:lnTo>
                  <a:lnTo>
                    <a:pt x="112" y="68"/>
                  </a:lnTo>
                  <a:lnTo>
                    <a:pt x="0" y="20"/>
                  </a:lnTo>
                  <a:lnTo>
                    <a:pt x="0" y="32"/>
                  </a:lnTo>
                  <a:lnTo>
                    <a:pt x="76" y="60"/>
                  </a:lnTo>
                  <a:lnTo>
                    <a:pt x="112" y="72"/>
                  </a:lnTo>
                  <a:lnTo>
                    <a:pt x="204" y="84"/>
                  </a:lnTo>
                  <a:lnTo>
                    <a:pt x="276" y="92"/>
                  </a:lnTo>
                  <a:lnTo>
                    <a:pt x="336" y="84"/>
                  </a:lnTo>
                  <a:lnTo>
                    <a:pt x="380" y="80"/>
                  </a:lnTo>
                  <a:lnTo>
                    <a:pt x="408" y="72"/>
                  </a:lnTo>
                  <a:lnTo>
                    <a:pt x="428" y="60"/>
                  </a:lnTo>
                  <a:lnTo>
                    <a:pt x="444" y="48"/>
                  </a:lnTo>
                  <a:lnTo>
                    <a:pt x="456" y="48"/>
                  </a:lnTo>
                  <a:lnTo>
                    <a:pt x="476" y="60"/>
                  </a:lnTo>
                  <a:lnTo>
                    <a:pt x="508" y="72"/>
                  </a:lnTo>
                  <a:lnTo>
                    <a:pt x="556" y="92"/>
                  </a:lnTo>
                  <a:lnTo>
                    <a:pt x="568" y="104"/>
                  </a:lnTo>
                  <a:lnTo>
                    <a:pt x="592" y="116"/>
                  </a:lnTo>
                  <a:lnTo>
                    <a:pt x="632" y="128"/>
                  </a:lnTo>
                  <a:lnTo>
                    <a:pt x="704" y="132"/>
                  </a:lnTo>
                  <a:lnTo>
                    <a:pt x="768" y="132"/>
                  </a:lnTo>
                  <a:lnTo>
                    <a:pt x="820" y="132"/>
                  </a:lnTo>
                  <a:lnTo>
                    <a:pt x="880" y="144"/>
                  </a:lnTo>
                  <a:lnTo>
                    <a:pt x="892" y="156"/>
                  </a:lnTo>
                  <a:lnTo>
                    <a:pt x="904" y="168"/>
                  </a:lnTo>
                  <a:lnTo>
                    <a:pt x="912" y="180"/>
                  </a:lnTo>
                  <a:lnTo>
                    <a:pt x="912" y="204"/>
                  </a:lnTo>
                  <a:lnTo>
                    <a:pt x="900" y="236"/>
                  </a:lnTo>
                  <a:lnTo>
                    <a:pt x="892" y="252"/>
                  </a:lnTo>
                  <a:lnTo>
                    <a:pt x="888" y="276"/>
                  </a:lnTo>
                  <a:lnTo>
                    <a:pt x="888" y="308"/>
                  </a:lnTo>
                  <a:lnTo>
                    <a:pt x="892" y="332"/>
                  </a:lnTo>
                  <a:lnTo>
                    <a:pt x="900" y="356"/>
                  </a:lnTo>
                  <a:lnTo>
                    <a:pt x="924" y="376"/>
                  </a:lnTo>
                  <a:lnTo>
                    <a:pt x="952" y="400"/>
                  </a:lnTo>
                  <a:lnTo>
                    <a:pt x="1020" y="428"/>
                  </a:lnTo>
                  <a:lnTo>
                    <a:pt x="1028" y="428"/>
                  </a:lnTo>
                  <a:lnTo>
                    <a:pt x="1124" y="460"/>
                  </a:lnTo>
                  <a:lnTo>
                    <a:pt x="1196" y="464"/>
                  </a:lnTo>
                  <a:lnTo>
                    <a:pt x="1280" y="464"/>
                  </a:lnTo>
                  <a:lnTo>
                    <a:pt x="1328" y="452"/>
                  </a:lnTo>
                  <a:lnTo>
                    <a:pt x="1372" y="448"/>
                  </a:lnTo>
                  <a:lnTo>
                    <a:pt x="1412" y="428"/>
                  </a:lnTo>
                  <a:lnTo>
                    <a:pt x="1456" y="436"/>
                  </a:lnTo>
                  <a:lnTo>
                    <a:pt x="1540" y="436"/>
                  </a:lnTo>
                  <a:lnTo>
                    <a:pt x="1552" y="436"/>
                  </a:lnTo>
                  <a:lnTo>
                    <a:pt x="1560" y="436"/>
                  </a:lnTo>
                  <a:lnTo>
                    <a:pt x="1608" y="428"/>
                  </a:lnTo>
                  <a:lnTo>
                    <a:pt x="1608" y="436"/>
                  </a:lnTo>
                  <a:lnTo>
                    <a:pt x="1632" y="428"/>
                  </a:lnTo>
                  <a:lnTo>
                    <a:pt x="1728" y="416"/>
                  </a:lnTo>
                  <a:lnTo>
                    <a:pt x="1836" y="400"/>
                  </a:lnTo>
                  <a:lnTo>
                    <a:pt x="1908" y="400"/>
                  </a:lnTo>
                  <a:lnTo>
                    <a:pt x="1988" y="400"/>
                  </a:lnTo>
                  <a:lnTo>
                    <a:pt x="2024" y="412"/>
                  </a:lnTo>
                  <a:lnTo>
                    <a:pt x="2072" y="424"/>
                  </a:lnTo>
                  <a:lnTo>
                    <a:pt x="2108" y="436"/>
                  </a:lnTo>
                  <a:lnTo>
                    <a:pt x="2152" y="452"/>
                  </a:lnTo>
                  <a:lnTo>
                    <a:pt x="2156" y="452"/>
                  </a:lnTo>
                  <a:lnTo>
                    <a:pt x="2176" y="464"/>
                  </a:lnTo>
                  <a:lnTo>
                    <a:pt x="2180" y="484"/>
                  </a:lnTo>
                  <a:lnTo>
                    <a:pt x="2176" y="500"/>
                  </a:lnTo>
                  <a:lnTo>
                    <a:pt x="2156" y="512"/>
                  </a:lnTo>
                  <a:lnTo>
                    <a:pt x="2132" y="532"/>
                  </a:lnTo>
                  <a:lnTo>
                    <a:pt x="2120" y="548"/>
                  </a:lnTo>
                  <a:lnTo>
                    <a:pt x="2116" y="576"/>
                  </a:lnTo>
                  <a:lnTo>
                    <a:pt x="2128" y="600"/>
                  </a:lnTo>
                  <a:lnTo>
                    <a:pt x="2152" y="616"/>
                  </a:lnTo>
                  <a:lnTo>
                    <a:pt x="2168" y="628"/>
                  </a:lnTo>
                  <a:lnTo>
                    <a:pt x="2224" y="652"/>
                  </a:lnTo>
                  <a:lnTo>
                    <a:pt x="2316" y="676"/>
                  </a:lnTo>
                  <a:lnTo>
                    <a:pt x="2436" y="700"/>
                  </a:lnTo>
                  <a:lnTo>
                    <a:pt x="2440" y="700"/>
                  </a:lnTo>
                  <a:lnTo>
                    <a:pt x="2476" y="700"/>
                  </a:lnTo>
                  <a:lnTo>
                    <a:pt x="2476" y="700"/>
                  </a:lnTo>
                  <a:lnTo>
                    <a:pt x="2476" y="700"/>
                  </a:lnTo>
                  <a:lnTo>
                    <a:pt x="2496" y="700"/>
                  </a:lnTo>
                  <a:lnTo>
                    <a:pt x="2564" y="700"/>
                  </a:lnTo>
                  <a:lnTo>
                    <a:pt x="2600" y="708"/>
                  </a:lnTo>
                  <a:lnTo>
                    <a:pt x="2628" y="712"/>
                  </a:lnTo>
                  <a:lnTo>
                    <a:pt x="2636" y="720"/>
                  </a:lnTo>
                  <a:lnTo>
                    <a:pt x="2660" y="724"/>
                  </a:lnTo>
                  <a:lnTo>
                    <a:pt x="2700" y="756"/>
                  </a:lnTo>
                  <a:lnTo>
                    <a:pt x="2724" y="772"/>
                  </a:lnTo>
                  <a:lnTo>
                    <a:pt x="2748" y="804"/>
                  </a:lnTo>
                  <a:lnTo>
                    <a:pt x="2760" y="832"/>
                  </a:lnTo>
                  <a:lnTo>
                    <a:pt x="2768" y="876"/>
                  </a:lnTo>
                  <a:lnTo>
                    <a:pt x="2768" y="896"/>
                  </a:lnTo>
                  <a:lnTo>
                    <a:pt x="2768" y="908"/>
                  </a:lnTo>
                  <a:lnTo>
                    <a:pt x="2756" y="936"/>
                  </a:lnTo>
                  <a:lnTo>
                    <a:pt x="2736" y="960"/>
                  </a:lnTo>
                  <a:lnTo>
                    <a:pt x="2724" y="972"/>
                  </a:lnTo>
                  <a:lnTo>
                    <a:pt x="2700" y="980"/>
                  </a:lnTo>
                  <a:lnTo>
                    <a:pt x="2684" y="984"/>
                  </a:lnTo>
                  <a:lnTo>
                    <a:pt x="2628" y="1008"/>
                  </a:lnTo>
                  <a:lnTo>
                    <a:pt x="2604" y="1020"/>
                  </a:lnTo>
                  <a:lnTo>
                    <a:pt x="2580" y="1044"/>
                  </a:lnTo>
                  <a:lnTo>
                    <a:pt x="2564" y="1068"/>
                  </a:lnTo>
                  <a:lnTo>
                    <a:pt x="2548" y="1092"/>
                  </a:lnTo>
                  <a:lnTo>
                    <a:pt x="2564" y="1124"/>
                  </a:lnTo>
                  <a:lnTo>
                    <a:pt x="2580" y="1148"/>
                  </a:lnTo>
                  <a:lnTo>
                    <a:pt x="2600" y="1172"/>
                  </a:lnTo>
                  <a:lnTo>
                    <a:pt x="2604" y="1180"/>
                  </a:lnTo>
                  <a:lnTo>
                    <a:pt x="2660" y="1220"/>
                  </a:lnTo>
                  <a:lnTo>
                    <a:pt x="2688" y="1240"/>
                  </a:lnTo>
                  <a:lnTo>
                    <a:pt x="2724" y="1256"/>
                  </a:lnTo>
                  <a:lnTo>
                    <a:pt x="2756" y="1268"/>
                  </a:lnTo>
                  <a:lnTo>
                    <a:pt x="2824" y="1288"/>
                  </a:lnTo>
                  <a:lnTo>
                    <a:pt x="2900" y="1304"/>
                  </a:lnTo>
                  <a:lnTo>
                    <a:pt x="3088" y="1340"/>
                  </a:lnTo>
                  <a:lnTo>
                    <a:pt x="3268" y="1364"/>
                  </a:lnTo>
                  <a:lnTo>
                    <a:pt x="3360" y="1376"/>
                  </a:lnTo>
                  <a:lnTo>
                    <a:pt x="3452" y="1376"/>
                  </a:lnTo>
                  <a:lnTo>
                    <a:pt x="3576" y="1384"/>
                  </a:lnTo>
                  <a:lnTo>
                    <a:pt x="3576" y="1376"/>
                  </a:lnTo>
                  <a:lnTo>
                    <a:pt x="3452" y="1372"/>
                  </a:lnTo>
                  <a:lnTo>
                    <a:pt x="3292" y="1364"/>
                  </a:lnTo>
                  <a:lnTo>
                    <a:pt x="3136" y="1348"/>
                  </a:lnTo>
                  <a:lnTo>
                    <a:pt x="3288" y="1352"/>
                  </a:lnTo>
                  <a:lnTo>
                    <a:pt x="3372" y="1352"/>
                  </a:lnTo>
                  <a:lnTo>
                    <a:pt x="3452" y="1348"/>
                  </a:lnTo>
                  <a:lnTo>
                    <a:pt x="3452" y="1340"/>
                  </a:lnTo>
                  <a:lnTo>
                    <a:pt x="3348" y="1348"/>
                  </a:lnTo>
                  <a:lnTo>
                    <a:pt x="3240" y="1348"/>
                  </a:lnTo>
                  <a:lnTo>
                    <a:pt x="3088" y="1336"/>
                  </a:lnTo>
                  <a:lnTo>
                    <a:pt x="3016" y="1324"/>
                  </a:lnTo>
                  <a:lnTo>
                    <a:pt x="2920" y="1292"/>
                  </a:lnTo>
                  <a:lnTo>
                    <a:pt x="2852" y="1264"/>
                  </a:lnTo>
                  <a:lnTo>
                    <a:pt x="2804" y="1240"/>
                  </a:lnTo>
                  <a:lnTo>
                    <a:pt x="2772" y="1208"/>
                  </a:lnTo>
                  <a:lnTo>
                    <a:pt x="2756" y="1184"/>
                  </a:lnTo>
                  <a:lnTo>
                    <a:pt x="2744" y="1168"/>
                  </a:lnTo>
                  <a:lnTo>
                    <a:pt x="2744" y="1156"/>
                  </a:lnTo>
                  <a:lnTo>
                    <a:pt x="2748" y="1136"/>
                  </a:lnTo>
                  <a:lnTo>
                    <a:pt x="2756" y="1120"/>
                  </a:lnTo>
                  <a:lnTo>
                    <a:pt x="2792" y="1088"/>
                  </a:lnTo>
                  <a:lnTo>
                    <a:pt x="2840" y="1056"/>
                  </a:lnTo>
                  <a:lnTo>
                    <a:pt x="2900" y="1040"/>
                  </a:lnTo>
                  <a:lnTo>
                    <a:pt x="3008" y="1016"/>
                  </a:lnTo>
                  <a:lnTo>
                    <a:pt x="3056" y="1004"/>
                  </a:lnTo>
                  <a:lnTo>
                    <a:pt x="3100" y="992"/>
                  </a:lnTo>
                  <a:lnTo>
                    <a:pt x="3136" y="972"/>
                  </a:lnTo>
                  <a:lnTo>
                    <a:pt x="3160" y="956"/>
                  </a:lnTo>
                  <a:lnTo>
                    <a:pt x="3172" y="932"/>
                  </a:lnTo>
                  <a:lnTo>
                    <a:pt x="3180" y="912"/>
                  </a:lnTo>
                  <a:lnTo>
                    <a:pt x="3180" y="900"/>
                  </a:lnTo>
                  <a:lnTo>
                    <a:pt x="3180" y="888"/>
                  </a:lnTo>
                  <a:lnTo>
                    <a:pt x="3156" y="864"/>
                  </a:lnTo>
                  <a:lnTo>
                    <a:pt x="3124" y="848"/>
                  </a:lnTo>
                  <a:lnTo>
                    <a:pt x="3088" y="828"/>
                  </a:lnTo>
                  <a:lnTo>
                    <a:pt x="3052" y="820"/>
                  </a:lnTo>
                  <a:lnTo>
                    <a:pt x="2984" y="816"/>
                  </a:lnTo>
                  <a:lnTo>
                    <a:pt x="2956" y="816"/>
                  </a:lnTo>
                  <a:lnTo>
                    <a:pt x="2872" y="808"/>
                  </a:lnTo>
                  <a:lnTo>
                    <a:pt x="2760" y="816"/>
                  </a:lnTo>
                  <a:lnTo>
                    <a:pt x="2756" y="808"/>
                  </a:lnTo>
                  <a:lnTo>
                    <a:pt x="2912" y="808"/>
                  </a:lnTo>
                  <a:lnTo>
                    <a:pt x="3020" y="816"/>
                  </a:lnTo>
                  <a:lnTo>
                    <a:pt x="3076" y="820"/>
                  </a:lnTo>
                  <a:lnTo>
                    <a:pt x="3120" y="832"/>
                  </a:lnTo>
                  <a:lnTo>
                    <a:pt x="3168" y="852"/>
                  </a:lnTo>
                  <a:lnTo>
                    <a:pt x="3196" y="876"/>
                  </a:lnTo>
                  <a:lnTo>
                    <a:pt x="3216" y="888"/>
                  </a:lnTo>
                  <a:lnTo>
                    <a:pt x="3220" y="908"/>
                  </a:lnTo>
                  <a:lnTo>
                    <a:pt x="3220" y="932"/>
                  </a:lnTo>
                  <a:lnTo>
                    <a:pt x="3204" y="956"/>
                  </a:lnTo>
                  <a:lnTo>
                    <a:pt x="3196" y="968"/>
                  </a:lnTo>
                  <a:lnTo>
                    <a:pt x="3172" y="980"/>
                  </a:lnTo>
                  <a:lnTo>
                    <a:pt x="3120" y="1004"/>
                  </a:lnTo>
                  <a:lnTo>
                    <a:pt x="3020" y="1028"/>
                  </a:lnTo>
                  <a:lnTo>
                    <a:pt x="2992" y="1032"/>
                  </a:lnTo>
                  <a:lnTo>
                    <a:pt x="2920" y="1052"/>
                  </a:lnTo>
                  <a:lnTo>
                    <a:pt x="2884" y="1064"/>
                  </a:lnTo>
                  <a:lnTo>
                    <a:pt x="2848" y="1080"/>
                  </a:lnTo>
                  <a:lnTo>
                    <a:pt x="2824" y="1104"/>
                  </a:lnTo>
                  <a:lnTo>
                    <a:pt x="2796" y="1136"/>
                  </a:lnTo>
                  <a:lnTo>
                    <a:pt x="2796" y="1156"/>
                  </a:lnTo>
                  <a:lnTo>
                    <a:pt x="2796" y="1168"/>
                  </a:lnTo>
                  <a:lnTo>
                    <a:pt x="2808" y="1192"/>
                  </a:lnTo>
                  <a:lnTo>
                    <a:pt x="2828" y="1216"/>
                  </a:lnTo>
                  <a:lnTo>
                    <a:pt x="2864" y="1244"/>
                  </a:lnTo>
                  <a:lnTo>
                    <a:pt x="2924" y="1276"/>
                  </a:lnTo>
                  <a:lnTo>
                    <a:pt x="3016" y="1292"/>
                  </a:lnTo>
                  <a:lnTo>
                    <a:pt x="3148" y="1316"/>
                  </a:lnTo>
                  <a:lnTo>
                    <a:pt x="3264" y="1336"/>
                  </a:lnTo>
                  <a:lnTo>
                    <a:pt x="3368" y="1340"/>
                  </a:lnTo>
                  <a:lnTo>
                    <a:pt x="3368" y="1336"/>
                  </a:lnTo>
                  <a:lnTo>
                    <a:pt x="3268" y="1324"/>
                  </a:lnTo>
                  <a:lnTo>
                    <a:pt x="3156" y="1300"/>
                  </a:lnTo>
                  <a:lnTo>
                    <a:pt x="3020" y="1276"/>
                  </a:lnTo>
                  <a:lnTo>
                    <a:pt x="2960" y="1256"/>
                  </a:lnTo>
                  <a:lnTo>
                    <a:pt x="2912" y="1232"/>
                  </a:lnTo>
                  <a:lnTo>
                    <a:pt x="2884" y="1216"/>
                  </a:lnTo>
                  <a:lnTo>
                    <a:pt x="2864" y="1184"/>
                  </a:lnTo>
                  <a:lnTo>
                    <a:pt x="2864" y="1168"/>
                  </a:lnTo>
                  <a:lnTo>
                    <a:pt x="2876" y="1148"/>
                  </a:lnTo>
                  <a:lnTo>
                    <a:pt x="2888" y="1132"/>
                  </a:lnTo>
                  <a:lnTo>
                    <a:pt x="2924" y="1104"/>
                  </a:lnTo>
                  <a:lnTo>
                    <a:pt x="2968" y="1080"/>
                  </a:lnTo>
                  <a:lnTo>
                    <a:pt x="3016" y="1064"/>
                  </a:lnTo>
                  <a:lnTo>
                    <a:pt x="3064" y="1052"/>
                  </a:lnTo>
                  <a:lnTo>
                    <a:pt x="3144" y="1040"/>
                  </a:lnTo>
                  <a:lnTo>
                    <a:pt x="3180" y="1032"/>
                  </a:lnTo>
                  <a:lnTo>
                    <a:pt x="3216" y="1028"/>
                  </a:lnTo>
                  <a:lnTo>
                    <a:pt x="3216" y="1032"/>
                  </a:lnTo>
                  <a:lnTo>
                    <a:pt x="3268" y="1028"/>
                  </a:lnTo>
                  <a:lnTo>
                    <a:pt x="3292" y="1020"/>
                  </a:lnTo>
                  <a:lnTo>
                    <a:pt x="3344" y="1004"/>
                  </a:lnTo>
                  <a:lnTo>
                    <a:pt x="3380" y="984"/>
                  </a:lnTo>
                  <a:lnTo>
                    <a:pt x="3396" y="960"/>
                  </a:lnTo>
                  <a:lnTo>
                    <a:pt x="3408" y="948"/>
                  </a:lnTo>
                  <a:lnTo>
                    <a:pt x="3416" y="924"/>
                  </a:lnTo>
                  <a:lnTo>
                    <a:pt x="3408" y="920"/>
                  </a:lnTo>
                  <a:lnTo>
                    <a:pt x="3396" y="888"/>
                  </a:lnTo>
                  <a:lnTo>
                    <a:pt x="3372" y="872"/>
                  </a:lnTo>
                  <a:lnTo>
                    <a:pt x="3336" y="852"/>
                  </a:lnTo>
                  <a:lnTo>
                    <a:pt x="3300" y="840"/>
                  </a:lnTo>
                  <a:lnTo>
                    <a:pt x="3232" y="828"/>
                  </a:lnTo>
                  <a:lnTo>
                    <a:pt x="3196" y="828"/>
                  </a:lnTo>
                  <a:lnTo>
                    <a:pt x="3124" y="808"/>
                  </a:lnTo>
                  <a:lnTo>
                    <a:pt x="3088" y="808"/>
                  </a:lnTo>
                  <a:lnTo>
                    <a:pt x="2920" y="796"/>
                  </a:lnTo>
                  <a:lnTo>
                    <a:pt x="2796" y="772"/>
                  </a:lnTo>
                  <a:lnTo>
                    <a:pt x="2732" y="756"/>
                  </a:lnTo>
                  <a:lnTo>
                    <a:pt x="2708" y="748"/>
                  </a:lnTo>
                  <a:lnTo>
                    <a:pt x="2672" y="724"/>
                  </a:lnTo>
                  <a:lnTo>
                    <a:pt x="2640" y="712"/>
                  </a:lnTo>
                  <a:lnTo>
                    <a:pt x="2648" y="712"/>
                  </a:lnTo>
                  <a:lnTo>
                    <a:pt x="2636" y="708"/>
                  </a:lnTo>
                  <a:lnTo>
                    <a:pt x="2600" y="696"/>
                  </a:lnTo>
                  <a:lnTo>
                    <a:pt x="2568" y="672"/>
                  </a:lnTo>
                  <a:lnTo>
                    <a:pt x="2556" y="652"/>
                  </a:lnTo>
                  <a:lnTo>
                    <a:pt x="2544" y="628"/>
                  </a:lnTo>
                  <a:lnTo>
                    <a:pt x="2548" y="600"/>
                  </a:lnTo>
                  <a:lnTo>
                    <a:pt x="2564" y="580"/>
                  </a:lnTo>
                  <a:lnTo>
                    <a:pt x="2580" y="564"/>
                  </a:lnTo>
                  <a:lnTo>
                    <a:pt x="2624" y="532"/>
                  </a:lnTo>
                  <a:lnTo>
                    <a:pt x="2672" y="512"/>
                  </a:lnTo>
                  <a:lnTo>
                    <a:pt x="2732" y="496"/>
                  </a:lnTo>
                  <a:lnTo>
                    <a:pt x="2852" y="464"/>
                  </a:lnTo>
                  <a:lnTo>
                    <a:pt x="2884" y="452"/>
                  </a:lnTo>
                  <a:lnTo>
                    <a:pt x="2912" y="436"/>
                  </a:lnTo>
                  <a:lnTo>
                    <a:pt x="2932" y="416"/>
                  </a:lnTo>
                  <a:lnTo>
                    <a:pt x="2936" y="400"/>
                  </a:lnTo>
                  <a:lnTo>
                    <a:pt x="2936" y="388"/>
                  </a:lnTo>
                  <a:lnTo>
                    <a:pt x="2932" y="376"/>
                  </a:lnTo>
                  <a:lnTo>
                    <a:pt x="2920" y="356"/>
                  </a:lnTo>
                  <a:lnTo>
                    <a:pt x="2936" y="356"/>
                  </a:lnTo>
                  <a:lnTo>
                    <a:pt x="2972" y="368"/>
                  </a:lnTo>
                  <a:lnTo>
                    <a:pt x="2996" y="380"/>
                  </a:lnTo>
                  <a:lnTo>
                    <a:pt x="3004" y="388"/>
                  </a:lnTo>
                  <a:lnTo>
                    <a:pt x="3008" y="400"/>
                  </a:lnTo>
                  <a:lnTo>
                    <a:pt x="3004" y="412"/>
                  </a:lnTo>
                  <a:lnTo>
                    <a:pt x="2992" y="424"/>
                  </a:lnTo>
                  <a:lnTo>
                    <a:pt x="2956" y="448"/>
                  </a:lnTo>
                  <a:lnTo>
                    <a:pt x="2920" y="460"/>
                  </a:lnTo>
                  <a:lnTo>
                    <a:pt x="2884" y="472"/>
                  </a:lnTo>
                  <a:lnTo>
                    <a:pt x="2852" y="476"/>
                  </a:lnTo>
                  <a:lnTo>
                    <a:pt x="2808" y="484"/>
                  </a:lnTo>
                  <a:lnTo>
                    <a:pt x="2724" y="500"/>
                  </a:lnTo>
                  <a:lnTo>
                    <a:pt x="2688" y="520"/>
                  </a:lnTo>
                  <a:lnTo>
                    <a:pt x="2648" y="544"/>
                  </a:lnTo>
                  <a:lnTo>
                    <a:pt x="2616" y="576"/>
                  </a:lnTo>
                  <a:lnTo>
                    <a:pt x="2604" y="592"/>
                  </a:lnTo>
                  <a:lnTo>
                    <a:pt x="2600" y="612"/>
                  </a:lnTo>
                  <a:lnTo>
                    <a:pt x="2600" y="628"/>
                  </a:lnTo>
                  <a:lnTo>
                    <a:pt x="2604" y="648"/>
                  </a:lnTo>
                  <a:lnTo>
                    <a:pt x="2624" y="672"/>
                  </a:lnTo>
                  <a:lnTo>
                    <a:pt x="2652" y="700"/>
                  </a:lnTo>
                  <a:lnTo>
                    <a:pt x="2700" y="732"/>
                  </a:lnTo>
                  <a:lnTo>
                    <a:pt x="2780" y="760"/>
                  </a:lnTo>
                  <a:lnTo>
                    <a:pt x="2896" y="780"/>
                  </a:lnTo>
                  <a:lnTo>
                    <a:pt x="3040" y="784"/>
                  </a:lnTo>
                  <a:lnTo>
                    <a:pt x="3160" y="796"/>
                  </a:lnTo>
                  <a:lnTo>
                    <a:pt x="3252" y="808"/>
                  </a:lnTo>
                  <a:lnTo>
                    <a:pt x="3292" y="816"/>
                  </a:lnTo>
                  <a:lnTo>
                    <a:pt x="3396" y="832"/>
                  </a:lnTo>
                  <a:lnTo>
                    <a:pt x="3444" y="852"/>
                  </a:lnTo>
                  <a:lnTo>
                    <a:pt x="3488" y="876"/>
                  </a:lnTo>
                  <a:lnTo>
                    <a:pt x="3524" y="908"/>
                  </a:lnTo>
                  <a:lnTo>
                    <a:pt x="3528" y="920"/>
                  </a:lnTo>
                  <a:lnTo>
                    <a:pt x="3528" y="936"/>
                  </a:lnTo>
                  <a:lnTo>
                    <a:pt x="3528" y="948"/>
                  </a:lnTo>
                  <a:lnTo>
                    <a:pt x="3504" y="972"/>
                  </a:lnTo>
                  <a:lnTo>
                    <a:pt x="3488" y="992"/>
                  </a:lnTo>
                  <a:lnTo>
                    <a:pt x="3464" y="1004"/>
                  </a:lnTo>
                  <a:lnTo>
                    <a:pt x="3428" y="1008"/>
                  </a:lnTo>
                  <a:lnTo>
                    <a:pt x="3380" y="1016"/>
                  </a:lnTo>
                  <a:lnTo>
                    <a:pt x="3240" y="1040"/>
                  </a:lnTo>
                  <a:lnTo>
                    <a:pt x="3124" y="1052"/>
                  </a:lnTo>
                  <a:lnTo>
                    <a:pt x="3044" y="1068"/>
                  </a:lnTo>
                  <a:lnTo>
                    <a:pt x="3004" y="1088"/>
                  </a:lnTo>
                  <a:lnTo>
                    <a:pt x="2992" y="1092"/>
                  </a:lnTo>
                  <a:lnTo>
                    <a:pt x="2960" y="1112"/>
                  </a:lnTo>
                  <a:lnTo>
                    <a:pt x="2936" y="1124"/>
                  </a:lnTo>
                  <a:lnTo>
                    <a:pt x="2924" y="1144"/>
                  </a:lnTo>
                  <a:lnTo>
                    <a:pt x="2920" y="1168"/>
                  </a:lnTo>
                  <a:lnTo>
                    <a:pt x="2924" y="1184"/>
                  </a:lnTo>
                  <a:lnTo>
                    <a:pt x="2936" y="1204"/>
                  </a:lnTo>
                  <a:lnTo>
                    <a:pt x="2960" y="1220"/>
                  </a:lnTo>
                  <a:lnTo>
                    <a:pt x="3028" y="1256"/>
                  </a:lnTo>
                  <a:lnTo>
                    <a:pt x="3120" y="1288"/>
                  </a:lnTo>
                  <a:lnTo>
                    <a:pt x="3216" y="1304"/>
                  </a:lnTo>
                  <a:lnTo>
                    <a:pt x="3312" y="1324"/>
                  </a:lnTo>
                  <a:lnTo>
                    <a:pt x="3480" y="1348"/>
                  </a:lnTo>
                  <a:lnTo>
                    <a:pt x="3552" y="1352"/>
                  </a:lnTo>
                  <a:lnTo>
                    <a:pt x="3576" y="1352"/>
                  </a:lnTo>
                  <a:lnTo>
                    <a:pt x="3576" y="1348"/>
                  </a:lnTo>
                  <a:lnTo>
                    <a:pt x="3552" y="1348"/>
                  </a:lnTo>
                  <a:lnTo>
                    <a:pt x="3480" y="1340"/>
                  </a:lnTo>
                  <a:lnTo>
                    <a:pt x="3312" y="1316"/>
                  </a:lnTo>
                  <a:lnTo>
                    <a:pt x="3216" y="1304"/>
                  </a:lnTo>
                  <a:lnTo>
                    <a:pt x="3120" y="1280"/>
                  </a:lnTo>
                  <a:lnTo>
                    <a:pt x="3032" y="1252"/>
                  </a:lnTo>
                  <a:lnTo>
                    <a:pt x="2968" y="1220"/>
                  </a:lnTo>
                  <a:lnTo>
                    <a:pt x="2944" y="1204"/>
                  </a:lnTo>
                  <a:lnTo>
                    <a:pt x="2932" y="1180"/>
                  </a:lnTo>
                  <a:lnTo>
                    <a:pt x="2924" y="1168"/>
                  </a:lnTo>
                  <a:lnTo>
                    <a:pt x="2932" y="1148"/>
                  </a:lnTo>
                  <a:lnTo>
                    <a:pt x="2944" y="1132"/>
                  </a:lnTo>
                  <a:lnTo>
                    <a:pt x="2960" y="1112"/>
                  </a:lnTo>
                  <a:lnTo>
                    <a:pt x="2992" y="1100"/>
                  </a:lnTo>
                  <a:lnTo>
                    <a:pt x="3004" y="1092"/>
                  </a:lnTo>
                  <a:lnTo>
                    <a:pt x="3052" y="1076"/>
                  </a:lnTo>
                  <a:lnTo>
                    <a:pt x="3124" y="1056"/>
                  </a:lnTo>
                  <a:lnTo>
                    <a:pt x="3240" y="1044"/>
                  </a:lnTo>
                  <a:lnTo>
                    <a:pt x="3380" y="1020"/>
                  </a:lnTo>
                  <a:lnTo>
                    <a:pt x="3428" y="1016"/>
                  </a:lnTo>
                  <a:lnTo>
                    <a:pt x="3464" y="1008"/>
                  </a:lnTo>
                  <a:lnTo>
                    <a:pt x="3492" y="992"/>
                  </a:lnTo>
                  <a:lnTo>
                    <a:pt x="3512" y="980"/>
                  </a:lnTo>
                  <a:lnTo>
                    <a:pt x="3528" y="948"/>
                  </a:lnTo>
                  <a:lnTo>
                    <a:pt x="3536" y="936"/>
                  </a:lnTo>
                  <a:lnTo>
                    <a:pt x="3536" y="920"/>
                  </a:lnTo>
                  <a:lnTo>
                    <a:pt x="3524" y="896"/>
                  </a:lnTo>
                  <a:lnTo>
                    <a:pt x="3504" y="884"/>
                  </a:lnTo>
                  <a:lnTo>
                    <a:pt x="3480" y="864"/>
                  </a:lnTo>
                  <a:lnTo>
                    <a:pt x="3420" y="840"/>
                  </a:lnTo>
                  <a:lnTo>
                    <a:pt x="3360" y="820"/>
                  </a:lnTo>
                  <a:lnTo>
                    <a:pt x="3408" y="828"/>
                  </a:lnTo>
                  <a:lnTo>
                    <a:pt x="3476" y="832"/>
                  </a:lnTo>
                  <a:lnTo>
                    <a:pt x="3536" y="860"/>
                  </a:lnTo>
                  <a:lnTo>
                    <a:pt x="3560" y="876"/>
                  </a:lnTo>
                  <a:lnTo>
                    <a:pt x="3576" y="896"/>
                  </a:lnTo>
                  <a:lnTo>
                    <a:pt x="3576" y="888"/>
                  </a:lnTo>
                  <a:lnTo>
                    <a:pt x="3560" y="872"/>
                  </a:lnTo>
                  <a:lnTo>
                    <a:pt x="3536" y="852"/>
                  </a:lnTo>
                  <a:lnTo>
                    <a:pt x="3576" y="860"/>
                  </a:lnTo>
                  <a:lnTo>
                    <a:pt x="3576" y="852"/>
                  </a:lnTo>
                  <a:lnTo>
                    <a:pt x="3524" y="848"/>
                  </a:lnTo>
                  <a:lnTo>
                    <a:pt x="3464" y="828"/>
                  </a:lnTo>
                  <a:lnTo>
                    <a:pt x="3408" y="820"/>
                  </a:lnTo>
                  <a:lnTo>
                    <a:pt x="3336" y="816"/>
                  </a:lnTo>
                  <a:lnTo>
                    <a:pt x="3252" y="804"/>
                  </a:lnTo>
                  <a:lnTo>
                    <a:pt x="3172" y="792"/>
                  </a:lnTo>
                  <a:lnTo>
                    <a:pt x="3076" y="784"/>
                  </a:lnTo>
                  <a:lnTo>
                    <a:pt x="3028" y="772"/>
                  </a:lnTo>
                  <a:lnTo>
                    <a:pt x="2936" y="736"/>
                  </a:lnTo>
                  <a:lnTo>
                    <a:pt x="2888" y="708"/>
                  </a:lnTo>
                  <a:lnTo>
                    <a:pt x="2848" y="688"/>
                  </a:lnTo>
                  <a:lnTo>
                    <a:pt x="2816" y="652"/>
                  </a:lnTo>
                  <a:lnTo>
                    <a:pt x="2808" y="640"/>
                  </a:lnTo>
                  <a:lnTo>
                    <a:pt x="2808" y="624"/>
                  </a:lnTo>
                  <a:lnTo>
                    <a:pt x="2808" y="604"/>
                  </a:lnTo>
                  <a:lnTo>
                    <a:pt x="2824" y="580"/>
                  </a:lnTo>
                  <a:lnTo>
                    <a:pt x="2840" y="564"/>
                  </a:lnTo>
                  <a:lnTo>
                    <a:pt x="2864" y="532"/>
                  </a:lnTo>
                  <a:lnTo>
                    <a:pt x="2908" y="508"/>
                  </a:lnTo>
                  <a:lnTo>
                    <a:pt x="2960" y="488"/>
                  </a:lnTo>
                  <a:lnTo>
                    <a:pt x="3028" y="472"/>
                  </a:lnTo>
                  <a:lnTo>
                    <a:pt x="3132" y="460"/>
                  </a:lnTo>
                  <a:lnTo>
                    <a:pt x="3056" y="472"/>
                  </a:lnTo>
                  <a:lnTo>
                    <a:pt x="3004" y="488"/>
                  </a:lnTo>
                  <a:lnTo>
                    <a:pt x="2956" y="508"/>
                  </a:lnTo>
                  <a:lnTo>
                    <a:pt x="2924" y="532"/>
                  </a:lnTo>
                  <a:lnTo>
                    <a:pt x="2884" y="568"/>
                  </a:lnTo>
                  <a:lnTo>
                    <a:pt x="2872" y="580"/>
                  </a:lnTo>
                  <a:lnTo>
                    <a:pt x="2860" y="612"/>
                  </a:lnTo>
                  <a:lnTo>
                    <a:pt x="2864" y="640"/>
                  </a:lnTo>
                  <a:lnTo>
                    <a:pt x="2884" y="664"/>
                  </a:lnTo>
                  <a:lnTo>
                    <a:pt x="2908" y="688"/>
                  </a:lnTo>
                  <a:lnTo>
                    <a:pt x="2968" y="720"/>
                  </a:lnTo>
                  <a:lnTo>
                    <a:pt x="3020" y="736"/>
                  </a:lnTo>
                  <a:lnTo>
                    <a:pt x="3052" y="744"/>
                  </a:lnTo>
                  <a:lnTo>
                    <a:pt x="3160" y="772"/>
                  </a:lnTo>
                  <a:lnTo>
                    <a:pt x="3264" y="796"/>
                  </a:lnTo>
                  <a:lnTo>
                    <a:pt x="3348" y="808"/>
                  </a:lnTo>
                  <a:lnTo>
                    <a:pt x="3420" y="816"/>
                  </a:lnTo>
                  <a:lnTo>
                    <a:pt x="3524" y="816"/>
                  </a:lnTo>
                  <a:lnTo>
                    <a:pt x="3560" y="808"/>
                  </a:lnTo>
                  <a:lnTo>
                    <a:pt x="3576" y="820"/>
                  </a:lnTo>
                  <a:lnTo>
                    <a:pt x="3576" y="816"/>
                  </a:lnTo>
                  <a:lnTo>
                    <a:pt x="3560" y="804"/>
                  </a:lnTo>
                  <a:lnTo>
                    <a:pt x="3536" y="780"/>
                  </a:lnTo>
                  <a:lnTo>
                    <a:pt x="3536" y="760"/>
                  </a:lnTo>
                  <a:lnTo>
                    <a:pt x="3548" y="748"/>
                  </a:lnTo>
                  <a:lnTo>
                    <a:pt x="3572" y="736"/>
                  </a:lnTo>
                  <a:lnTo>
                    <a:pt x="3576" y="736"/>
                  </a:lnTo>
                  <a:lnTo>
                    <a:pt x="3576" y="732"/>
                  </a:lnTo>
                  <a:lnTo>
                    <a:pt x="3572" y="732"/>
                  </a:lnTo>
                  <a:lnTo>
                    <a:pt x="3476" y="712"/>
                  </a:lnTo>
                  <a:lnTo>
                    <a:pt x="3408" y="696"/>
                  </a:lnTo>
                  <a:lnTo>
                    <a:pt x="3368" y="672"/>
                  </a:lnTo>
                  <a:lnTo>
                    <a:pt x="3348" y="648"/>
                  </a:lnTo>
                  <a:lnTo>
                    <a:pt x="3344" y="616"/>
                  </a:lnTo>
                  <a:lnTo>
                    <a:pt x="3344" y="612"/>
                  </a:lnTo>
                  <a:lnTo>
                    <a:pt x="3356" y="588"/>
                  </a:lnTo>
                  <a:lnTo>
                    <a:pt x="3380" y="568"/>
                  </a:lnTo>
                  <a:lnTo>
                    <a:pt x="3408" y="548"/>
                  </a:lnTo>
                  <a:lnTo>
                    <a:pt x="3440" y="532"/>
                  </a:lnTo>
                  <a:lnTo>
                    <a:pt x="3512" y="512"/>
                  </a:lnTo>
                  <a:lnTo>
                    <a:pt x="3576" y="500"/>
                  </a:lnTo>
                  <a:lnTo>
                    <a:pt x="3576" y="496"/>
                  </a:lnTo>
                  <a:lnTo>
                    <a:pt x="3504" y="508"/>
                  </a:lnTo>
                  <a:lnTo>
                    <a:pt x="3432" y="532"/>
                  </a:lnTo>
                  <a:lnTo>
                    <a:pt x="3404" y="544"/>
                  </a:lnTo>
                  <a:lnTo>
                    <a:pt x="3372" y="564"/>
                  </a:lnTo>
                  <a:lnTo>
                    <a:pt x="3356" y="580"/>
                  </a:lnTo>
                  <a:lnTo>
                    <a:pt x="3336" y="604"/>
                  </a:lnTo>
                  <a:lnTo>
                    <a:pt x="3336" y="616"/>
                  </a:lnTo>
                  <a:lnTo>
                    <a:pt x="3336" y="628"/>
                  </a:lnTo>
                  <a:lnTo>
                    <a:pt x="3344" y="648"/>
                  </a:lnTo>
                  <a:lnTo>
                    <a:pt x="3360" y="672"/>
                  </a:lnTo>
                  <a:lnTo>
                    <a:pt x="3404" y="696"/>
                  </a:lnTo>
                  <a:lnTo>
                    <a:pt x="3464" y="712"/>
                  </a:lnTo>
                  <a:lnTo>
                    <a:pt x="3560" y="736"/>
                  </a:lnTo>
                  <a:lnTo>
                    <a:pt x="3540" y="744"/>
                  </a:lnTo>
                  <a:lnTo>
                    <a:pt x="3528" y="756"/>
                  </a:lnTo>
                  <a:lnTo>
                    <a:pt x="3528" y="768"/>
                  </a:lnTo>
                  <a:lnTo>
                    <a:pt x="3464" y="760"/>
                  </a:lnTo>
                  <a:lnTo>
                    <a:pt x="3312" y="744"/>
                  </a:lnTo>
                  <a:lnTo>
                    <a:pt x="3232" y="724"/>
                  </a:lnTo>
                  <a:lnTo>
                    <a:pt x="3168" y="700"/>
                  </a:lnTo>
                  <a:lnTo>
                    <a:pt x="3136" y="688"/>
                  </a:lnTo>
                  <a:lnTo>
                    <a:pt x="3112" y="672"/>
                  </a:lnTo>
                  <a:lnTo>
                    <a:pt x="3100" y="652"/>
                  </a:lnTo>
                  <a:lnTo>
                    <a:pt x="3088" y="636"/>
                  </a:lnTo>
                  <a:lnTo>
                    <a:pt x="3088" y="624"/>
                  </a:lnTo>
                  <a:lnTo>
                    <a:pt x="3096" y="604"/>
                  </a:lnTo>
                  <a:lnTo>
                    <a:pt x="3108" y="588"/>
                  </a:lnTo>
                  <a:lnTo>
                    <a:pt x="3144" y="548"/>
                  </a:lnTo>
                  <a:lnTo>
                    <a:pt x="3172" y="532"/>
                  </a:lnTo>
                  <a:lnTo>
                    <a:pt x="3216" y="520"/>
                  </a:lnTo>
                  <a:lnTo>
                    <a:pt x="3264" y="500"/>
                  </a:lnTo>
                  <a:lnTo>
                    <a:pt x="3324" y="488"/>
                  </a:lnTo>
                  <a:lnTo>
                    <a:pt x="3396" y="476"/>
                  </a:lnTo>
                  <a:lnTo>
                    <a:pt x="3480" y="464"/>
                  </a:lnTo>
                  <a:lnTo>
                    <a:pt x="3576" y="460"/>
                  </a:lnTo>
                  <a:lnTo>
                    <a:pt x="3576" y="452"/>
                  </a:lnTo>
                  <a:lnTo>
                    <a:pt x="3480" y="464"/>
                  </a:lnTo>
                  <a:lnTo>
                    <a:pt x="3396" y="472"/>
                  </a:lnTo>
                  <a:lnTo>
                    <a:pt x="3324" y="484"/>
                  </a:lnTo>
                  <a:lnTo>
                    <a:pt x="3256" y="496"/>
                  </a:lnTo>
                  <a:lnTo>
                    <a:pt x="3208" y="512"/>
                  </a:lnTo>
                  <a:lnTo>
                    <a:pt x="3172" y="532"/>
                  </a:lnTo>
                  <a:lnTo>
                    <a:pt x="3144" y="548"/>
                  </a:lnTo>
                  <a:lnTo>
                    <a:pt x="3120" y="568"/>
                  </a:lnTo>
                  <a:lnTo>
                    <a:pt x="3100" y="588"/>
                  </a:lnTo>
                  <a:lnTo>
                    <a:pt x="3088" y="604"/>
                  </a:lnTo>
                  <a:lnTo>
                    <a:pt x="3088" y="624"/>
                  </a:lnTo>
                  <a:lnTo>
                    <a:pt x="3088" y="636"/>
                  </a:lnTo>
                  <a:lnTo>
                    <a:pt x="3088" y="652"/>
                  </a:lnTo>
                  <a:lnTo>
                    <a:pt x="3100" y="664"/>
                  </a:lnTo>
                  <a:lnTo>
                    <a:pt x="3136" y="696"/>
                  </a:lnTo>
                  <a:lnTo>
                    <a:pt x="3184" y="712"/>
                  </a:lnTo>
                  <a:lnTo>
                    <a:pt x="3244" y="732"/>
                  </a:lnTo>
                  <a:lnTo>
                    <a:pt x="3380" y="756"/>
                  </a:lnTo>
                  <a:lnTo>
                    <a:pt x="3480" y="768"/>
                  </a:lnTo>
                  <a:lnTo>
                    <a:pt x="3372" y="760"/>
                  </a:lnTo>
                  <a:lnTo>
                    <a:pt x="3304" y="748"/>
                  </a:lnTo>
                  <a:lnTo>
                    <a:pt x="3240" y="736"/>
                  </a:lnTo>
                  <a:lnTo>
                    <a:pt x="3180" y="720"/>
                  </a:lnTo>
                  <a:lnTo>
                    <a:pt x="3120" y="700"/>
                  </a:lnTo>
                  <a:lnTo>
                    <a:pt x="3076" y="664"/>
                  </a:lnTo>
                  <a:lnTo>
                    <a:pt x="3056" y="648"/>
                  </a:lnTo>
                  <a:lnTo>
                    <a:pt x="3044" y="624"/>
                  </a:lnTo>
                  <a:lnTo>
                    <a:pt x="3044" y="612"/>
                  </a:lnTo>
                  <a:lnTo>
                    <a:pt x="3052" y="592"/>
                  </a:lnTo>
                  <a:lnTo>
                    <a:pt x="3056" y="576"/>
                  </a:lnTo>
                  <a:lnTo>
                    <a:pt x="3084" y="556"/>
                  </a:lnTo>
                  <a:lnTo>
                    <a:pt x="3120" y="524"/>
                  </a:lnTo>
                  <a:lnTo>
                    <a:pt x="3180" y="508"/>
                  </a:lnTo>
                  <a:lnTo>
                    <a:pt x="3264" y="488"/>
                  </a:lnTo>
                  <a:lnTo>
                    <a:pt x="3380" y="472"/>
                  </a:lnTo>
                  <a:lnTo>
                    <a:pt x="3576" y="440"/>
                  </a:lnTo>
                  <a:lnTo>
                    <a:pt x="3576" y="436"/>
                  </a:lnTo>
                  <a:lnTo>
                    <a:pt x="3380" y="464"/>
                  </a:lnTo>
                  <a:lnTo>
                    <a:pt x="3264" y="484"/>
                  </a:lnTo>
                  <a:lnTo>
                    <a:pt x="3172" y="500"/>
                  </a:lnTo>
                  <a:lnTo>
                    <a:pt x="3112" y="524"/>
                  </a:lnTo>
                  <a:lnTo>
                    <a:pt x="3076" y="548"/>
                  </a:lnTo>
                  <a:lnTo>
                    <a:pt x="3052" y="576"/>
                  </a:lnTo>
                  <a:lnTo>
                    <a:pt x="3044" y="592"/>
                  </a:lnTo>
                  <a:lnTo>
                    <a:pt x="3044" y="612"/>
                  </a:lnTo>
                  <a:lnTo>
                    <a:pt x="3044" y="628"/>
                  </a:lnTo>
                  <a:lnTo>
                    <a:pt x="3056" y="652"/>
                  </a:lnTo>
                  <a:lnTo>
                    <a:pt x="3084" y="676"/>
                  </a:lnTo>
                  <a:lnTo>
                    <a:pt x="3108" y="696"/>
                  </a:lnTo>
                  <a:lnTo>
                    <a:pt x="3144" y="708"/>
                  </a:lnTo>
                  <a:lnTo>
                    <a:pt x="3216" y="736"/>
                  </a:lnTo>
                  <a:lnTo>
                    <a:pt x="3300" y="756"/>
                  </a:lnTo>
                  <a:lnTo>
                    <a:pt x="3380" y="768"/>
                  </a:lnTo>
                  <a:lnTo>
                    <a:pt x="3452" y="772"/>
                  </a:lnTo>
                  <a:lnTo>
                    <a:pt x="3528" y="772"/>
                  </a:lnTo>
                  <a:lnTo>
                    <a:pt x="3540" y="784"/>
                  </a:lnTo>
                  <a:lnTo>
                    <a:pt x="3444" y="784"/>
                  </a:lnTo>
                  <a:lnTo>
                    <a:pt x="3276" y="768"/>
                  </a:lnTo>
                  <a:lnTo>
                    <a:pt x="3184" y="748"/>
                  </a:lnTo>
                  <a:lnTo>
                    <a:pt x="3100" y="732"/>
                  </a:lnTo>
                  <a:lnTo>
                    <a:pt x="3028" y="700"/>
                  </a:lnTo>
                  <a:lnTo>
                    <a:pt x="2996" y="696"/>
                  </a:lnTo>
                  <a:lnTo>
                    <a:pt x="2980" y="676"/>
                  </a:lnTo>
                  <a:lnTo>
                    <a:pt x="2960" y="652"/>
                  </a:lnTo>
                  <a:lnTo>
                    <a:pt x="2948" y="628"/>
                  </a:lnTo>
                  <a:lnTo>
                    <a:pt x="2944" y="600"/>
                  </a:lnTo>
                  <a:lnTo>
                    <a:pt x="2956" y="580"/>
                  </a:lnTo>
                  <a:lnTo>
                    <a:pt x="2968" y="564"/>
                  </a:lnTo>
                  <a:lnTo>
                    <a:pt x="2992" y="544"/>
                  </a:lnTo>
                  <a:lnTo>
                    <a:pt x="3028" y="532"/>
                  </a:lnTo>
                  <a:lnTo>
                    <a:pt x="3044" y="520"/>
                  </a:lnTo>
                  <a:lnTo>
                    <a:pt x="3100" y="500"/>
                  </a:lnTo>
                  <a:lnTo>
                    <a:pt x="3184" y="476"/>
                  </a:lnTo>
                  <a:lnTo>
                    <a:pt x="3304" y="452"/>
                  </a:lnTo>
                  <a:lnTo>
                    <a:pt x="3324" y="452"/>
                  </a:lnTo>
                  <a:lnTo>
                    <a:pt x="3420" y="440"/>
                  </a:lnTo>
                  <a:lnTo>
                    <a:pt x="3500" y="428"/>
                  </a:lnTo>
                  <a:lnTo>
                    <a:pt x="3576" y="416"/>
                  </a:lnTo>
                  <a:lnTo>
                    <a:pt x="3576" y="412"/>
                  </a:lnTo>
                  <a:lnTo>
                    <a:pt x="3468" y="428"/>
                  </a:lnTo>
                  <a:lnTo>
                    <a:pt x="3368" y="440"/>
                  </a:lnTo>
                  <a:lnTo>
                    <a:pt x="3416" y="428"/>
                  </a:lnTo>
                  <a:lnTo>
                    <a:pt x="3432" y="416"/>
                  </a:lnTo>
                  <a:lnTo>
                    <a:pt x="3452" y="400"/>
                  </a:lnTo>
                  <a:lnTo>
                    <a:pt x="3444" y="400"/>
                  </a:lnTo>
                  <a:lnTo>
                    <a:pt x="3576" y="392"/>
                  </a:lnTo>
                  <a:lnTo>
                    <a:pt x="3576" y="388"/>
                  </a:lnTo>
                  <a:lnTo>
                    <a:pt x="3432" y="392"/>
                  </a:lnTo>
                  <a:lnTo>
                    <a:pt x="3304" y="392"/>
                  </a:lnTo>
                  <a:lnTo>
                    <a:pt x="3108" y="380"/>
                  </a:lnTo>
                  <a:lnTo>
                    <a:pt x="3100" y="376"/>
                  </a:lnTo>
                  <a:lnTo>
                    <a:pt x="3100" y="380"/>
                  </a:lnTo>
                  <a:lnTo>
                    <a:pt x="2980" y="364"/>
                  </a:lnTo>
                  <a:lnTo>
                    <a:pt x="2936" y="356"/>
                  </a:lnTo>
                  <a:lnTo>
                    <a:pt x="2912" y="352"/>
                  </a:lnTo>
                  <a:lnTo>
                    <a:pt x="2864" y="328"/>
                  </a:lnTo>
                  <a:lnTo>
                    <a:pt x="2848" y="316"/>
                  </a:lnTo>
                  <a:lnTo>
                    <a:pt x="2840" y="296"/>
                  </a:lnTo>
                  <a:lnTo>
                    <a:pt x="2836" y="292"/>
                  </a:lnTo>
                  <a:lnTo>
                    <a:pt x="2840" y="284"/>
                  </a:lnTo>
                  <a:lnTo>
                    <a:pt x="2848" y="264"/>
                  </a:lnTo>
                  <a:lnTo>
                    <a:pt x="2872" y="248"/>
                  </a:lnTo>
                  <a:lnTo>
                    <a:pt x="2924" y="228"/>
                  </a:lnTo>
                  <a:lnTo>
                    <a:pt x="2992" y="204"/>
                  </a:lnTo>
                  <a:lnTo>
                    <a:pt x="3084" y="188"/>
                  </a:lnTo>
                  <a:lnTo>
                    <a:pt x="3216" y="168"/>
                  </a:lnTo>
                  <a:lnTo>
                    <a:pt x="3220" y="168"/>
                  </a:lnTo>
                  <a:lnTo>
                    <a:pt x="3268" y="168"/>
                  </a:lnTo>
                  <a:lnTo>
                    <a:pt x="3324" y="168"/>
                  </a:lnTo>
                  <a:lnTo>
                    <a:pt x="3444" y="156"/>
                  </a:lnTo>
                  <a:lnTo>
                    <a:pt x="3456" y="164"/>
                  </a:lnTo>
                  <a:lnTo>
                    <a:pt x="3456" y="156"/>
                  </a:lnTo>
                  <a:lnTo>
                    <a:pt x="3540" y="144"/>
                  </a:lnTo>
                  <a:lnTo>
                    <a:pt x="3576" y="140"/>
                  </a:lnTo>
                  <a:lnTo>
                    <a:pt x="3576" y="132"/>
                  </a:lnTo>
                  <a:lnTo>
                    <a:pt x="3540" y="140"/>
                  </a:lnTo>
                  <a:lnTo>
                    <a:pt x="3456" y="128"/>
                  </a:lnTo>
                  <a:lnTo>
                    <a:pt x="3396" y="108"/>
                  </a:lnTo>
                  <a:lnTo>
                    <a:pt x="3380" y="96"/>
                  </a:lnTo>
                  <a:lnTo>
                    <a:pt x="3360"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a:spLocks/>
            </p:cNvSpPr>
            <p:nvPr/>
          </p:nvSpPr>
          <p:spPr bwMode="auto">
            <a:xfrm>
              <a:off x="2632" y="48"/>
              <a:ext cx="84" cy="36"/>
            </a:xfrm>
            <a:custGeom>
              <a:avLst/>
              <a:gdLst/>
              <a:ahLst/>
              <a:cxnLst>
                <a:cxn ang="0">
                  <a:pos x="0" y="0"/>
                </a:cxn>
                <a:cxn ang="0">
                  <a:pos x="56" y="0"/>
                </a:cxn>
                <a:cxn ang="0">
                  <a:pos x="68" y="20"/>
                </a:cxn>
                <a:cxn ang="0">
                  <a:pos x="84" y="36"/>
                </a:cxn>
                <a:cxn ang="0">
                  <a:pos x="36" y="20"/>
                </a:cxn>
                <a:cxn ang="0">
                  <a:pos x="0" y="0"/>
                </a:cxn>
              </a:cxnLst>
              <a:rect l="0" t="0" r="0" b="0"/>
              <a:pathLst>
                <a:path w="84" h="36">
                  <a:moveTo>
                    <a:pt x="0" y="0"/>
                  </a:moveTo>
                  <a:lnTo>
                    <a:pt x="56" y="0"/>
                  </a:lnTo>
                  <a:lnTo>
                    <a:pt x="68" y="20"/>
                  </a:lnTo>
                  <a:lnTo>
                    <a:pt x="84" y="36"/>
                  </a:lnTo>
                  <a:lnTo>
                    <a:pt x="36" y="2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a:spLocks/>
            </p:cNvSpPr>
            <p:nvPr/>
          </p:nvSpPr>
          <p:spPr bwMode="auto">
            <a:xfrm>
              <a:off x="4904" y="884"/>
              <a:ext cx="104" cy="84"/>
            </a:xfrm>
            <a:custGeom>
              <a:avLst/>
              <a:gdLst/>
              <a:ahLst/>
              <a:cxnLst>
                <a:cxn ang="0">
                  <a:pos x="36" y="12"/>
                </a:cxn>
                <a:cxn ang="0">
                  <a:pos x="36" y="0"/>
                </a:cxn>
                <a:cxn ang="0">
                  <a:pos x="68" y="4"/>
                </a:cxn>
                <a:cxn ang="0">
                  <a:pos x="92" y="16"/>
                </a:cxn>
                <a:cxn ang="0">
                  <a:pos x="104" y="28"/>
                </a:cxn>
                <a:cxn ang="0">
                  <a:pos x="104" y="40"/>
                </a:cxn>
                <a:cxn ang="0">
                  <a:pos x="100" y="60"/>
                </a:cxn>
                <a:cxn ang="0">
                  <a:pos x="100" y="64"/>
                </a:cxn>
                <a:cxn ang="0">
                  <a:pos x="80" y="72"/>
                </a:cxn>
                <a:cxn ang="0">
                  <a:pos x="56" y="84"/>
                </a:cxn>
                <a:cxn ang="0">
                  <a:pos x="0" y="84"/>
                </a:cxn>
                <a:cxn ang="0">
                  <a:pos x="20" y="64"/>
                </a:cxn>
                <a:cxn ang="0">
                  <a:pos x="32" y="40"/>
                </a:cxn>
                <a:cxn ang="0">
                  <a:pos x="36" y="12"/>
                </a:cxn>
              </a:cxnLst>
              <a:rect l="0" t="0" r="0" b="0"/>
              <a:pathLst>
                <a:path w="104" h="84">
                  <a:moveTo>
                    <a:pt x="36" y="12"/>
                  </a:moveTo>
                  <a:lnTo>
                    <a:pt x="36" y="0"/>
                  </a:lnTo>
                  <a:lnTo>
                    <a:pt x="68" y="4"/>
                  </a:lnTo>
                  <a:lnTo>
                    <a:pt x="92" y="16"/>
                  </a:lnTo>
                  <a:lnTo>
                    <a:pt x="104" y="28"/>
                  </a:lnTo>
                  <a:lnTo>
                    <a:pt x="104" y="40"/>
                  </a:lnTo>
                  <a:lnTo>
                    <a:pt x="100" y="60"/>
                  </a:lnTo>
                  <a:lnTo>
                    <a:pt x="100" y="64"/>
                  </a:lnTo>
                  <a:lnTo>
                    <a:pt x="80" y="72"/>
                  </a:lnTo>
                  <a:lnTo>
                    <a:pt x="56" y="84"/>
                  </a:lnTo>
                  <a:lnTo>
                    <a:pt x="0" y="84"/>
                  </a:lnTo>
                  <a:lnTo>
                    <a:pt x="20" y="64"/>
                  </a:lnTo>
                  <a:lnTo>
                    <a:pt x="32" y="40"/>
                  </a:lnTo>
                  <a:lnTo>
                    <a:pt x="36" y="1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a:spLocks/>
            </p:cNvSpPr>
            <p:nvPr/>
          </p:nvSpPr>
          <p:spPr bwMode="auto">
            <a:xfrm>
              <a:off x="4828" y="864"/>
              <a:ext cx="248" cy="132"/>
            </a:xfrm>
            <a:custGeom>
              <a:avLst/>
              <a:gdLst/>
              <a:ahLst/>
              <a:cxnLst>
                <a:cxn ang="0">
                  <a:pos x="48" y="116"/>
                </a:cxn>
                <a:cxn ang="0">
                  <a:pos x="72" y="108"/>
                </a:cxn>
                <a:cxn ang="0">
                  <a:pos x="124" y="104"/>
                </a:cxn>
                <a:cxn ang="0">
                  <a:pos x="164" y="96"/>
                </a:cxn>
                <a:cxn ang="0">
                  <a:pos x="176" y="84"/>
                </a:cxn>
                <a:cxn ang="0">
                  <a:pos x="180" y="80"/>
                </a:cxn>
                <a:cxn ang="0">
                  <a:pos x="188" y="60"/>
                </a:cxn>
                <a:cxn ang="0">
                  <a:pos x="188" y="48"/>
                </a:cxn>
                <a:cxn ang="0">
                  <a:pos x="168" y="32"/>
                </a:cxn>
                <a:cxn ang="0">
                  <a:pos x="148" y="20"/>
                </a:cxn>
                <a:cxn ang="0">
                  <a:pos x="112" y="12"/>
                </a:cxn>
                <a:cxn ang="0">
                  <a:pos x="112" y="0"/>
                </a:cxn>
                <a:cxn ang="0">
                  <a:pos x="168" y="0"/>
                </a:cxn>
                <a:cxn ang="0">
                  <a:pos x="204" y="12"/>
                </a:cxn>
                <a:cxn ang="0">
                  <a:pos x="236" y="24"/>
                </a:cxn>
                <a:cxn ang="0">
                  <a:pos x="248" y="44"/>
                </a:cxn>
                <a:cxn ang="0">
                  <a:pos x="248" y="60"/>
                </a:cxn>
                <a:cxn ang="0">
                  <a:pos x="240" y="72"/>
                </a:cxn>
                <a:cxn ang="0">
                  <a:pos x="236" y="84"/>
                </a:cxn>
                <a:cxn ang="0">
                  <a:pos x="224" y="96"/>
                </a:cxn>
                <a:cxn ang="0">
                  <a:pos x="200" y="108"/>
                </a:cxn>
                <a:cxn ang="0">
                  <a:pos x="164" y="120"/>
                </a:cxn>
                <a:cxn ang="0">
                  <a:pos x="112" y="128"/>
                </a:cxn>
                <a:cxn ang="0">
                  <a:pos x="52" y="132"/>
                </a:cxn>
                <a:cxn ang="0">
                  <a:pos x="0" y="132"/>
                </a:cxn>
                <a:cxn ang="0">
                  <a:pos x="48" y="116"/>
                </a:cxn>
              </a:cxnLst>
              <a:rect l="0" t="0" r="0" b="0"/>
              <a:pathLst>
                <a:path w="248" h="132">
                  <a:moveTo>
                    <a:pt x="48" y="116"/>
                  </a:moveTo>
                  <a:lnTo>
                    <a:pt x="72" y="108"/>
                  </a:lnTo>
                  <a:lnTo>
                    <a:pt x="124" y="104"/>
                  </a:lnTo>
                  <a:lnTo>
                    <a:pt x="164" y="96"/>
                  </a:lnTo>
                  <a:lnTo>
                    <a:pt x="176" y="84"/>
                  </a:lnTo>
                  <a:lnTo>
                    <a:pt x="180" y="80"/>
                  </a:lnTo>
                  <a:lnTo>
                    <a:pt x="188" y="60"/>
                  </a:lnTo>
                  <a:lnTo>
                    <a:pt x="188" y="48"/>
                  </a:lnTo>
                  <a:lnTo>
                    <a:pt x="168" y="32"/>
                  </a:lnTo>
                  <a:lnTo>
                    <a:pt x="148" y="20"/>
                  </a:lnTo>
                  <a:lnTo>
                    <a:pt x="112" y="12"/>
                  </a:lnTo>
                  <a:lnTo>
                    <a:pt x="112" y="0"/>
                  </a:lnTo>
                  <a:lnTo>
                    <a:pt x="168" y="0"/>
                  </a:lnTo>
                  <a:lnTo>
                    <a:pt x="204" y="12"/>
                  </a:lnTo>
                  <a:lnTo>
                    <a:pt x="236" y="24"/>
                  </a:lnTo>
                  <a:lnTo>
                    <a:pt x="248" y="44"/>
                  </a:lnTo>
                  <a:lnTo>
                    <a:pt x="248" y="60"/>
                  </a:lnTo>
                  <a:lnTo>
                    <a:pt x="240" y="72"/>
                  </a:lnTo>
                  <a:lnTo>
                    <a:pt x="236" y="84"/>
                  </a:lnTo>
                  <a:lnTo>
                    <a:pt x="224" y="96"/>
                  </a:lnTo>
                  <a:lnTo>
                    <a:pt x="200" y="108"/>
                  </a:lnTo>
                  <a:lnTo>
                    <a:pt x="164" y="120"/>
                  </a:lnTo>
                  <a:lnTo>
                    <a:pt x="112" y="128"/>
                  </a:lnTo>
                  <a:lnTo>
                    <a:pt x="52" y="132"/>
                  </a:lnTo>
                  <a:lnTo>
                    <a:pt x="0" y="132"/>
                  </a:lnTo>
                  <a:lnTo>
                    <a:pt x="48"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a:spLocks/>
            </p:cNvSpPr>
            <p:nvPr/>
          </p:nvSpPr>
          <p:spPr bwMode="auto">
            <a:xfrm>
              <a:off x="4772" y="1056"/>
              <a:ext cx="128" cy="176"/>
            </a:xfrm>
            <a:custGeom>
              <a:avLst/>
              <a:gdLst/>
              <a:ahLst/>
              <a:cxnLst>
                <a:cxn ang="0">
                  <a:pos x="0" y="116"/>
                </a:cxn>
                <a:cxn ang="0">
                  <a:pos x="0" y="100"/>
                </a:cxn>
                <a:cxn ang="0">
                  <a:pos x="8" y="68"/>
                </a:cxn>
                <a:cxn ang="0">
                  <a:pos x="32" y="44"/>
                </a:cxn>
                <a:cxn ang="0">
                  <a:pos x="56" y="24"/>
                </a:cxn>
                <a:cxn ang="0">
                  <a:pos x="84" y="12"/>
                </a:cxn>
                <a:cxn ang="0">
                  <a:pos x="128" y="0"/>
                </a:cxn>
                <a:cxn ang="0">
                  <a:pos x="84" y="32"/>
                </a:cxn>
                <a:cxn ang="0">
                  <a:pos x="60" y="56"/>
                </a:cxn>
                <a:cxn ang="0">
                  <a:pos x="36" y="88"/>
                </a:cxn>
                <a:cxn ang="0">
                  <a:pos x="36" y="112"/>
                </a:cxn>
                <a:cxn ang="0">
                  <a:pos x="48" y="140"/>
                </a:cxn>
                <a:cxn ang="0">
                  <a:pos x="68" y="160"/>
                </a:cxn>
                <a:cxn ang="0">
                  <a:pos x="84" y="176"/>
                </a:cxn>
                <a:cxn ang="0">
                  <a:pos x="36" y="148"/>
                </a:cxn>
                <a:cxn ang="0">
                  <a:pos x="0" y="116"/>
                </a:cxn>
              </a:cxnLst>
              <a:rect l="0" t="0" r="0" b="0"/>
              <a:pathLst>
                <a:path w="128" h="176">
                  <a:moveTo>
                    <a:pt x="0" y="116"/>
                  </a:moveTo>
                  <a:lnTo>
                    <a:pt x="0" y="100"/>
                  </a:lnTo>
                  <a:lnTo>
                    <a:pt x="8" y="68"/>
                  </a:lnTo>
                  <a:lnTo>
                    <a:pt x="32" y="44"/>
                  </a:lnTo>
                  <a:lnTo>
                    <a:pt x="56" y="24"/>
                  </a:lnTo>
                  <a:lnTo>
                    <a:pt x="84" y="12"/>
                  </a:lnTo>
                  <a:lnTo>
                    <a:pt x="128" y="0"/>
                  </a:lnTo>
                  <a:lnTo>
                    <a:pt x="84" y="32"/>
                  </a:lnTo>
                  <a:lnTo>
                    <a:pt x="60" y="56"/>
                  </a:lnTo>
                  <a:lnTo>
                    <a:pt x="36" y="88"/>
                  </a:lnTo>
                  <a:lnTo>
                    <a:pt x="36" y="112"/>
                  </a:lnTo>
                  <a:lnTo>
                    <a:pt x="48" y="140"/>
                  </a:lnTo>
                  <a:lnTo>
                    <a:pt x="68" y="160"/>
                  </a:lnTo>
                  <a:lnTo>
                    <a:pt x="84" y="176"/>
                  </a:lnTo>
                  <a:lnTo>
                    <a:pt x="36" y="148"/>
                  </a:lnTo>
                  <a:lnTo>
                    <a:pt x="0"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a:spLocks/>
            </p:cNvSpPr>
            <p:nvPr/>
          </p:nvSpPr>
          <p:spPr bwMode="auto">
            <a:xfrm>
              <a:off x="4816" y="820"/>
              <a:ext cx="532" cy="492"/>
            </a:xfrm>
            <a:custGeom>
              <a:avLst/>
              <a:gdLst/>
              <a:ahLst/>
              <a:cxnLst>
                <a:cxn ang="0">
                  <a:pos x="524" y="68"/>
                </a:cxn>
                <a:cxn ang="0">
                  <a:pos x="532" y="80"/>
                </a:cxn>
                <a:cxn ang="0">
                  <a:pos x="524" y="92"/>
                </a:cxn>
                <a:cxn ang="0">
                  <a:pos x="524" y="112"/>
                </a:cxn>
                <a:cxn ang="0">
                  <a:pos x="512" y="128"/>
                </a:cxn>
                <a:cxn ang="0">
                  <a:pos x="488" y="148"/>
                </a:cxn>
                <a:cxn ang="0">
                  <a:pos x="460" y="164"/>
                </a:cxn>
                <a:cxn ang="0">
                  <a:pos x="408" y="184"/>
                </a:cxn>
                <a:cxn ang="0">
                  <a:pos x="356" y="188"/>
                </a:cxn>
                <a:cxn ang="0">
                  <a:pos x="248" y="212"/>
                </a:cxn>
                <a:cxn ang="0">
                  <a:pos x="188" y="236"/>
                </a:cxn>
                <a:cxn ang="0">
                  <a:pos x="136" y="260"/>
                </a:cxn>
                <a:cxn ang="0">
                  <a:pos x="108" y="300"/>
                </a:cxn>
                <a:cxn ang="0">
                  <a:pos x="96" y="316"/>
                </a:cxn>
                <a:cxn ang="0">
                  <a:pos x="88" y="336"/>
                </a:cxn>
                <a:cxn ang="0">
                  <a:pos x="96" y="348"/>
                </a:cxn>
                <a:cxn ang="0">
                  <a:pos x="100" y="364"/>
                </a:cxn>
                <a:cxn ang="0">
                  <a:pos x="112" y="384"/>
                </a:cxn>
                <a:cxn ang="0">
                  <a:pos x="136" y="412"/>
                </a:cxn>
                <a:cxn ang="0">
                  <a:pos x="180" y="436"/>
                </a:cxn>
                <a:cxn ang="0">
                  <a:pos x="236" y="460"/>
                </a:cxn>
                <a:cxn ang="0">
                  <a:pos x="308" y="492"/>
                </a:cxn>
                <a:cxn ang="0">
                  <a:pos x="180" y="460"/>
                </a:cxn>
                <a:cxn ang="0">
                  <a:pos x="84" y="436"/>
                </a:cxn>
                <a:cxn ang="0">
                  <a:pos x="52" y="420"/>
                </a:cxn>
                <a:cxn ang="0">
                  <a:pos x="24" y="396"/>
                </a:cxn>
                <a:cxn ang="0">
                  <a:pos x="4" y="360"/>
                </a:cxn>
                <a:cxn ang="0">
                  <a:pos x="0" y="348"/>
                </a:cxn>
                <a:cxn ang="0">
                  <a:pos x="0" y="328"/>
                </a:cxn>
                <a:cxn ang="0">
                  <a:pos x="4" y="316"/>
                </a:cxn>
                <a:cxn ang="0">
                  <a:pos x="24" y="292"/>
                </a:cxn>
                <a:cxn ang="0">
                  <a:pos x="60" y="256"/>
                </a:cxn>
                <a:cxn ang="0">
                  <a:pos x="88" y="244"/>
                </a:cxn>
                <a:cxn ang="0">
                  <a:pos x="132" y="224"/>
                </a:cxn>
                <a:cxn ang="0">
                  <a:pos x="228" y="200"/>
                </a:cxn>
                <a:cxn ang="0">
                  <a:pos x="308" y="188"/>
                </a:cxn>
                <a:cxn ang="0">
                  <a:pos x="372" y="176"/>
                </a:cxn>
                <a:cxn ang="0">
                  <a:pos x="420" y="164"/>
                </a:cxn>
                <a:cxn ang="0">
                  <a:pos x="460" y="148"/>
                </a:cxn>
                <a:cxn ang="0">
                  <a:pos x="472" y="136"/>
                </a:cxn>
                <a:cxn ang="0">
                  <a:pos x="484" y="116"/>
                </a:cxn>
                <a:cxn ang="0">
                  <a:pos x="484" y="92"/>
                </a:cxn>
                <a:cxn ang="0">
                  <a:pos x="472" y="64"/>
                </a:cxn>
                <a:cxn ang="0">
                  <a:pos x="464" y="52"/>
                </a:cxn>
                <a:cxn ang="0">
                  <a:pos x="440" y="32"/>
                </a:cxn>
                <a:cxn ang="0">
                  <a:pos x="396" y="12"/>
                </a:cxn>
                <a:cxn ang="0">
                  <a:pos x="332" y="0"/>
                </a:cxn>
                <a:cxn ang="0">
                  <a:pos x="380" y="0"/>
                </a:cxn>
                <a:cxn ang="0">
                  <a:pos x="436" y="12"/>
                </a:cxn>
                <a:cxn ang="0">
                  <a:pos x="488" y="32"/>
                </a:cxn>
                <a:cxn ang="0">
                  <a:pos x="512" y="52"/>
                </a:cxn>
                <a:cxn ang="0">
                  <a:pos x="524" y="68"/>
                </a:cxn>
              </a:cxnLst>
              <a:rect l="0" t="0" r="0" b="0"/>
              <a:pathLst>
                <a:path w="532" h="492">
                  <a:moveTo>
                    <a:pt x="524" y="68"/>
                  </a:moveTo>
                  <a:lnTo>
                    <a:pt x="532" y="80"/>
                  </a:lnTo>
                  <a:lnTo>
                    <a:pt x="524" y="92"/>
                  </a:lnTo>
                  <a:lnTo>
                    <a:pt x="524" y="112"/>
                  </a:lnTo>
                  <a:lnTo>
                    <a:pt x="512" y="128"/>
                  </a:lnTo>
                  <a:lnTo>
                    <a:pt x="488" y="148"/>
                  </a:lnTo>
                  <a:lnTo>
                    <a:pt x="460" y="164"/>
                  </a:lnTo>
                  <a:lnTo>
                    <a:pt x="408" y="184"/>
                  </a:lnTo>
                  <a:lnTo>
                    <a:pt x="356" y="188"/>
                  </a:lnTo>
                  <a:lnTo>
                    <a:pt x="248" y="212"/>
                  </a:lnTo>
                  <a:lnTo>
                    <a:pt x="188" y="236"/>
                  </a:lnTo>
                  <a:lnTo>
                    <a:pt x="136" y="260"/>
                  </a:lnTo>
                  <a:lnTo>
                    <a:pt x="108" y="300"/>
                  </a:lnTo>
                  <a:lnTo>
                    <a:pt x="96" y="316"/>
                  </a:lnTo>
                  <a:lnTo>
                    <a:pt x="88" y="336"/>
                  </a:lnTo>
                  <a:lnTo>
                    <a:pt x="96" y="348"/>
                  </a:lnTo>
                  <a:lnTo>
                    <a:pt x="100" y="364"/>
                  </a:lnTo>
                  <a:lnTo>
                    <a:pt x="112" y="384"/>
                  </a:lnTo>
                  <a:lnTo>
                    <a:pt x="136" y="412"/>
                  </a:lnTo>
                  <a:lnTo>
                    <a:pt x="180" y="436"/>
                  </a:lnTo>
                  <a:lnTo>
                    <a:pt x="236" y="460"/>
                  </a:lnTo>
                  <a:lnTo>
                    <a:pt x="308" y="492"/>
                  </a:lnTo>
                  <a:lnTo>
                    <a:pt x="180" y="460"/>
                  </a:lnTo>
                  <a:lnTo>
                    <a:pt x="84" y="436"/>
                  </a:lnTo>
                  <a:lnTo>
                    <a:pt x="52" y="420"/>
                  </a:lnTo>
                  <a:lnTo>
                    <a:pt x="24" y="396"/>
                  </a:lnTo>
                  <a:lnTo>
                    <a:pt x="4" y="360"/>
                  </a:lnTo>
                  <a:lnTo>
                    <a:pt x="0" y="348"/>
                  </a:lnTo>
                  <a:lnTo>
                    <a:pt x="0" y="328"/>
                  </a:lnTo>
                  <a:lnTo>
                    <a:pt x="4" y="316"/>
                  </a:lnTo>
                  <a:lnTo>
                    <a:pt x="24" y="292"/>
                  </a:lnTo>
                  <a:lnTo>
                    <a:pt x="60" y="256"/>
                  </a:lnTo>
                  <a:lnTo>
                    <a:pt x="88" y="244"/>
                  </a:lnTo>
                  <a:lnTo>
                    <a:pt x="132" y="224"/>
                  </a:lnTo>
                  <a:lnTo>
                    <a:pt x="228" y="200"/>
                  </a:lnTo>
                  <a:lnTo>
                    <a:pt x="308" y="188"/>
                  </a:lnTo>
                  <a:lnTo>
                    <a:pt x="372" y="176"/>
                  </a:lnTo>
                  <a:lnTo>
                    <a:pt x="420" y="164"/>
                  </a:lnTo>
                  <a:lnTo>
                    <a:pt x="460" y="148"/>
                  </a:lnTo>
                  <a:lnTo>
                    <a:pt x="472" y="136"/>
                  </a:lnTo>
                  <a:lnTo>
                    <a:pt x="484" y="116"/>
                  </a:lnTo>
                  <a:lnTo>
                    <a:pt x="484" y="92"/>
                  </a:lnTo>
                  <a:lnTo>
                    <a:pt x="472" y="64"/>
                  </a:lnTo>
                  <a:lnTo>
                    <a:pt x="464" y="52"/>
                  </a:lnTo>
                  <a:lnTo>
                    <a:pt x="440" y="32"/>
                  </a:lnTo>
                  <a:lnTo>
                    <a:pt x="396" y="12"/>
                  </a:lnTo>
                  <a:lnTo>
                    <a:pt x="332" y="0"/>
                  </a:lnTo>
                  <a:lnTo>
                    <a:pt x="380" y="0"/>
                  </a:lnTo>
                  <a:lnTo>
                    <a:pt x="436" y="12"/>
                  </a:lnTo>
                  <a:lnTo>
                    <a:pt x="488" y="32"/>
                  </a:lnTo>
                  <a:lnTo>
                    <a:pt x="512" y="52"/>
                  </a:lnTo>
                  <a:lnTo>
                    <a:pt x="524"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a:spLocks/>
            </p:cNvSpPr>
            <p:nvPr/>
          </p:nvSpPr>
          <p:spPr bwMode="auto">
            <a:xfrm>
              <a:off x="4724" y="816"/>
              <a:ext cx="576" cy="352"/>
            </a:xfrm>
            <a:custGeom>
              <a:avLst/>
              <a:gdLst/>
              <a:ahLst/>
              <a:cxnLst>
                <a:cxn ang="0">
                  <a:pos x="576" y="96"/>
                </a:cxn>
                <a:cxn ang="0">
                  <a:pos x="564" y="140"/>
                </a:cxn>
                <a:cxn ang="0">
                  <a:pos x="512" y="168"/>
                </a:cxn>
                <a:cxn ang="0">
                  <a:pos x="400" y="188"/>
                </a:cxn>
                <a:cxn ang="0">
                  <a:pos x="224" y="228"/>
                </a:cxn>
                <a:cxn ang="0">
                  <a:pos x="192" y="236"/>
                </a:cxn>
                <a:cxn ang="0">
                  <a:pos x="108" y="260"/>
                </a:cxn>
                <a:cxn ang="0">
                  <a:pos x="56" y="308"/>
                </a:cxn>
                <a:cxn ang="0">
                  <a:pos x="44" y="352"/>
                </a:cxn>
                <a:cxn ang="0">
                  <a:pos x="20" y="284"/>
                </a:cxn>
                <a:cxn ang="0">
                  <a:pos x="56" y="248"/>
                </a:cxn>
                <a:cxn ang="0">
                  <a:pos x="132" y="216"/>
                </a:cxn>
                <a:cxn ang="0">
                  <a:pos x="356" y="176"/>
                </a:cxn>
                <a:cxn ang="0">
                  <a:pos x="460" y="152"/>
                </a:cxn>
                <a:cxn ang="0">
                  <a:pos x="496" y="120"/>
                </a:cxn>
                <a:cxn ang="0">
                  <a:pos x="500" y="92"/>
                </a:cxn>
                <a:cxn ang="0">
                  <a:pos x="484" y="60"/>
                </a:cxn>
                <a:cxn ang="0">
                  <a:pos x="400" y="24"/>
                </a:cxn>
                <a:cxn ang="0">
                  <a:pos x="260" y="16"/>
                </a:cxn>
                <a:cxn ang="0">
                  <a:pos x="212" y="32"/>
                </a:cxn>
                <a:cxn ang="0">
                  <a:pos x="344" y="24"/>
                </a:cxn>
                <a:cxn ang="0">
                  <a:pos x="440" y="44"/>
                </a:cxn>
                <a:cxn ang="0">
                  <a:pos x="488" y="80"/>
                </a:cxn>
                <a:cxn ang="0">
                  <a:pos x="500" y="104"/>
                </a:cxn>
                <a:cxn ang="0">
                  <a:pos x="484" y="132"/>
                </a:cxn>
                <a:cxn ang="0">
                  <a:pos x="416" y="164"/>
                </a:cxn>
                <a:cxn ang="0">
                  <a:pos x="228" y="188"/>
                </a:cxn>
                <a:cxn ang="0">
                  <a:pos x="92" y="224"/>
                </a:cxn>
                <a:cxn ang="0">
                  <a:pos x="32" y="252"/>
                </a:cxn>
                <a:cxn ang="0">
                  <a:pos x="8" y="304"/>
                </a:cxn>
                <a:cxn ang="0">
                  <a:pos x="12" y="248"/>
                </a:cxn>
                <a:cxn ang="0">
                  <a:pos x="60" y="204"/>
                </a:cxn>
                <a:cxn ang="0">
                  <a:pos x="156" y="188"/>
                </a:cxn>
                <a:cxn ang="0">
                  <a:pos x="272" y="176"/>
                </a:cxn>
                <a:cxn ang="0">
                  <a:pos x="328" y="144"/>
                </a:cxn>
                <a:cxn ang="0">
                  <a:pos x="352" y="120"/>
                </a:cxn>
                <a:cxn ang="0">
                  <a:pos x="352" y="84"/>
                </a:cxn>
                <a:cxn ang="0">
                  <a:pos x="308" y="56"/>
                </a:cxn>
                <a:cxn ang="0">
                  <a:pos x="216" y="44"/>
                </a:cxn>
                <a:cxn ang="0">
                  <a:pos x="304" y="0"/>
                </a:cxn>
                <a:cxn ang="0">
                  <a:pos x="440" y="12"/>
                </a:cxn>
                <a:cxn ang="0">
                  <a:pos x="520" y="36"/>
                </a:cxn>
                <a:cxn ang="0">
                  <a:pos x="556" y="68"/>
                </a:cxn>
              </a:cxnLst>
              <a:rect l="0" t="0" r="0" b="0"/>
              <a:pathLst>
                <a:path w="576" h="352">
                  <a:moveTo>
                    <a:pt x="556" y="68"/>
                  </a:moveTo>
                  <a:lnTo>
                    <a:pt x="576" y="96"/>
                  </a:lnTo>
                  <a:lnTo>
                    <a:pt x="568" y="120"/>
                  </a:lnTo>
                  <a:lnTo>
                    <a:pt x="564" y="140"/>
                  </a:lnTo>
                  <a:lnTo>
                    <a:pt x="544" y="152"/>
                  </a:lnTo>
                  <a:lnTo>
                    <a:pt x="512" y="168"/>
                  </a:lnTo>
                  <a:lnTo>
                    <a:pt x="464" y="180"/>
                  </a:lnTo>
                  <a:lnTo>
                    <a:pt x="400" y="188"/>
                  </a:lnTo>
                  <a:lnTo>
                    <a:pt x="320" y="200"/>
                  </a:lnTo>
                  <a:lnTo>
                    <a:pt x="224" y="228"/>
                  </a:lnTo>
                  <a:lnTo>
                    <a:pt x="216" y="228"/>
                  </a:lnTo>
                  <a:lnTo>
                    <a:pt x="192" y="236"/>
                  </a:lnTo>
                  <a:lnTo>
                    <a:pt x="144" y="248"/>
                  </a:lnTo>
                  <a:lnTo>
                    <a:pt x="108" y="260"/>
                  </a:lnTo>
                  <a:lnTo>
                    <a:pt x="72" y="284"/>
                  </a:lnTo>
                  <a:lnTo>
                    <a:pt x="56" y="308"/>
                  </a:lnTo>
                  <a:lnTo>
                    <a:pt x="44" y="332"/>
                  </a:lnTo>
                  <a:lnTo>
                    <a:pt x="44" y="352"/>
                  </a:lnTo>
                  <a:lnTo>
                    <a:pt x="12" y="308"/>
                  </a:lnTo>
                  <a:lnTo>
                    <a:pt x="20" y="284"/>
                  </a:lnTo>
                  <a:lnTo>
                    <a:pt x="32" y="260"/>
                  </a:lnTo>
                  <a:lnTo>
                    <a:pt x="56" y="248"/>
                  </a:lnTo>
                  <a:lnTo>
                    <a:pt x="92" y="228"/>
                  </a:lnTo>
                  <a:lnTo>
                    <a:pt x="132" y="216"/>
                  </a:lnTo>
                  <a:lnTo>
                    <a:pt x="236" y="192"/>
                  </a:lnTo>
                  <a:lnTo>
                    <a:pt x="356" y="176"/>
                  </a:lnTo>
                  <a:lnTo>
                    <a:pt x="416" y="168"/>
                  </a:lnTo>
                  <a:lnTo>
                    <a:pt x="460" y="152"/>
                  </a:lnTo>
                  <a:lnTo>
                    <a:pt x="484" y="140"/>
                  </a:lnTo>
                  <a:lnTo>
                    <a:pt x="496" y="120"/>
                  </a:lnTo>
                  <a:lnTo>
                    <a:pt x="508" y="104"/>
                  </a:lnTo>
                  <a:lnTo>
                    <a:pt x="500" y="92"/>
                  </a:lnTo>
                  <a:lnTo>
                    <a:pt x="496" y="72"/>
                  </a:lnTo>
                  <a:lnTo>
                    <a:pt x="484" y="60"/>
                  </a:lnTo>
                  <a:lnTo>
                    <a:pt x="448" y="36"/>
                  </a:lnTo>
                  <a:lnTo>
                    <a:pt x="400" y="24"/>
                  </a:lnTo>
                  <a:lnTo>
                    <a:pt x="352" y="16"/>
                  </a:lnTo>
                  <a:lnTo>
                    <a:pt x="260" y="16"/>
                  </a:lnTo>
                  <a:lnTo>
                    <a:pt x="212" y="24"/>
                  </a:lnTo>
                  <a:lnTo>
                    <a:pt x="212" y="32"/>
                  </a:lnTo>
                  <a:lnTo>
                    <a:pt x="252" y="24"/>
                  </a:lnTo>
                  <a:lnTo>
                    <a:pt x="344" y="24"/>
                  </a:lnTo>
                  <a:lnTo>
                    <a:pt x="392" y="32"/>
                  </a:lnTo>
                  <a:lnTo>
                    <a:pt x="440" y="44"/>
                  </a:lnTo>
                  <a:lnTo>
                    <a:pt x="476" y="60"/>
                  </a:lnTo>
                  <a:lnTo>
                    <a:pt x="488" y="80"/>
                  </a:lnTo>
                  <a:lnTo>
                    <a:pt x="500" y="92"/>
                  </a:lnTo>
                  <a:lnTo>
                    <a:pt x="500" y="104"/>
                  </a:lnTo>
                  <a:lnTo>
                    <a:pt x="496" y="120"/>
                  </a:lnTo>
                  <a:lnTo>
                    <a:pt x="484" y="132"/>
                  </a:lnTo>
                  <a:lnTo>
                    <a:pt x="452" y="152"/>
                  </a:lnTo>
                  <a:lnTo>
                    <a:pt x="416" y="164"/>
                  </a:lnTo>
                  <a:lnTo>
                    <a:pt x="356" y="176"/>
                  </a:lnTo>
                  <a:lnTo>
                    <a:pt x="228" y="188"/>
                  </a:lnTo>
                  <a:lnTo>
                    <a:pt x="132" y="212"/>
                  </a:lnTo>
                  <a:lnTo>
                    <a:pt x="92" y="224"/>
                  </a:lnTo>
                  <a:lnTo>
                    <a:pt x="56" y="240"/>
                  </a:lnTo>
                  <a:lnTo>
                    <a:pt x="32" y="252"/>
                  </a:lnTo>
                  <a:lnTo>
                    <a:pt x="20" y="272"/>
                  </a:lnTo>
                  <a:lnTo>
                    <a:pt x="8" y="304"/>
                  </a:lnTo>
                  <a:lnTo>
                    <a:pt x="0" y="276"/>
                  </a:lnTo>
                  <a:lnTo>
                    <a:pt x="12" y="248"/>
                  </a:lnTo>
                  <a:lnTo>
                    <a:pt x="32" y="224"/>
                  </a:lnTo>
                  <a:lnTo>
                    <a:pt x="60" y="204"/>
                  </a:lnTo>
                  <a:lnTo>
                    <a:pt x="96" y="188"/>
                  </a:lnTo>
                  <a:lnTo>
                    <a:pt x="156" y="188"/>
                  </a:lnTo>
                  <a:lnTo>
                    <a:pt x="224" y="180"/>
                  </a:lnTo>
                  <a:lnTo>
                    <a:pt x="272" y="176"/>
                  </a:lnTo>
                  <a:lnTo>
                    <a:pt x="304" y="164"/>
                  </a:lnTo>
                  <a:lnTo>
                    <a:pt x="328" y="144"/>
                  </a:lnTo>
                  <a:lnTo>
                    <a:pt x="344" y="132"/>
                  </a:lnTo>
                  <a:lnTo>
                    <a:pt x="352" y="120"/>
                  </a:lnTo>
                  <a:lnTo>
                    <a:pt x="356" y="108"/>
                  </a:lnTo>
                  <a:lnTo>
                    <a:pt x="352" y="84"/>
                  </a:lnTo>
                  <a:lnTo>
                    <a:pt x="340" y="72"/>
                  </a:lnTo>
                  <a:lnTo>
                    <a:pt x="308" y="56"/>
                  </a:lnTo>
                  <a:lnTo>
                    <a:pt x="272" y="44"/>
                  </a:lnTo>
                  <a:lnTo>
                    <a:pt x="216" y="44"/>
                  </a:lnTo>
                  <a:lnTo>
                    <a:pt x="204" y="4"/>
                  </a:lnTo>
                  <a:lnTo>
                    <a:pt x="304" y="0"/>
                  </a:lnTo>
                  <a:lnTo>
                    <a:pt x="380" y="0"/>
                  </a:lnTo>
                  <a:lnTo>
                    <a:pt x="440" y="12"/>
                  </a:lnTo>
                  <a:lnTo>
                    <a:pt x="488" y="24"/>
                  </a:lnTo>
                  <a:lnTo>
                    <a:pt x="520" y="36"/>
                  </a:lnTo>
                  <a:lnTo>
                    <a:pt x="544" y="56"/>
                  </a:lnTo>
                  <a:lnTo>
                    <a:pt x="556"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a:spLocks/>
            </p:cNvSpPr>
            <p:nvPr/>
          </p:nvSpPr>
          <p:spPr bwMode="auto">
            <a:xfrm>
              <a:off x="5232" y="848"/>
              <a:ext cx="292" cy="196"/>
            </a:xfrm>
            <a:custGeom>
              <a:avLst/>
              <a:gdLst/>
              <a:ahLst/>
              <a:cxnLst>
                <a:cxn ang="0">
                  <a:pos x="116" y="184"/>
                </a:cxn>
                <a:cxn ang="0">
                  <a:pos x="80" y="184"/>
                </a:cxn>
                <a:cxn ang="0">
                  <a:pos x="0" y="196"/>
                </a:cxn>
                <a:cxn ang="0">
                  <a:pos x="12" y="192"/>
                </a:cxn>
                <a:cxn ang="0">
                  <a:pos x="36" y="180"/>
                </a:cxn>
                <a:cxn ang="0">
                  <a:pos x="92" y="172"/>
                </a:cxn>
                <a:cxn ang="0">
                  <a:pos x="156" y="148"/>
                </a:cxn>
                <a:cxn ang="0">
                  <a:pos x="200" y="132"/>
                </a:cxn>
                <a:cxn ang="0">
                  <a:pos x="228" y="108"/>
                </a:cxn>
                <a:cxn ang="0">
                  <a:pos x="240" y="88"/>
                </a:cxn>
                <a:cxn ang="0">
                  <a:pos x="248" y="72"/>
                </a:cxn>
                <a:cxn ang="0">
                  <a:pos x="240" y="60"/>
                </a:cxn>
                <a:cxn ang="0">
                  <a:pos x="236" y="40"/>
                </a:cxn>
                <a:cxn ang="0">
                  <a:pos x="216" y="24"/>
                </a:cxn>
                <a:cxn ang="0">
                  <a:pos x="180" y="0"/>
                </a:cxn>
                <a:cxn ang="0">
                  <a:pos x="216" y="4"/>
                </a:cxn>
                <a:cxn ang="0">
                  <a:pos x="240" y="12"/>
                </a:cxn>
                <a:cxn ang="0">
                  <a:pos x="260" y="28"/>
                </a:cxn>
                <a:cxn ang="0">
                  <a:pos x="280" y="40"/>
                </a:cxn>
                <a:cxn ang="0">
                  <a:pos x="292" y="64"/>
                </a:cxn>
                <a:cxn ang="0">
                  <a:pos x="292" y="76"/>
                </a:cxn>
                <a:cxn ang="0">
                  <a:pos x="292" y="84"/>
                </a:cxn>
                <a:cxn ang="0">
                  <a:pos x="284" y="108"/>
                </a:cxn>
                <a:cxn ang="0">
                  <a:pos x="260" y="132"/>
                </a:cxn>
                <a:cxn ang="0">
                  <a:pos x="228" y="148"/>
                </a:cxn>
                <a:cxn ang="0">
                  <a:pos x="200" y="160"/>
                </a:cxn>
                <a:cxn ang="0">
                  <a:pos x="140" y="180"/>
                </a:cxn>
                <a:cxn ang="0">
                  <a:pos x="116" y="184"/>
                </a:cxn>
              </a:cxnLst>
              <a:rect l="0" t="0" r="0" b="0"/>
              <a:pathLst>
                <a:path w="292" h="196">
                  <a:moveTo>
                    <a:pt x="116" y="184"/>
                  </a:moveTo>
                  <a:lnTo>
                    <a:pt x="80" y="184"/>
                  </a:lnTo>
                  <a:lnTo>
                    <a:pt x="0" y="196"/>
                  </a:lnTo>
                  <a:lnTo>
                    <a:pt x="12" y="192"/>
                  </a:lnTo>
                  <a:lnTo>
                    <a:pt x="36" y="180"/>
                  </a:lnTo>
                  <a:lnTo>
                    <a:pt x="92" y="172"/>
                  </a:lnTo>
                  <a:lnTo>
                    <a:pt x="156" y="148"/>
                  </a:lnTo>
                  <a:lnTo>
                    <a:pt x="200" y="132"/>
                  </a:lnTo>
                  <a:lnTo>
                    <a:pt x="228" y="108"/>
                  </a:lnTo>
                  <a:lnTo>
                    <a:pt x="240" y="88"/>
                  </a:lnTo>
                  <a:lnTo>
                    <a:pt x="248" y="72"/>
                  </a:lnTo>
                  <a:lnTo>
                    <a:pt x="240" y="60"/>
                  </a:lnTo>
                  <a:lnTo>
                    <a:pt x="236" y="40"/>
                  </a:lnTo>
                  <a:lnTo>
                    <a:pt x="216" y="24"/>
                  </a:lnTo>
                  <a:lnTo>
                    <a:pt x="180" y="0"/>
                  </a:lnTo>
                  <a:lnTo>
                    <a:pt x="216" y="4"/>
                  </a:lnTo>
                  <a:lnTo>
                    <a:pt x="240" y="12"/>
                  </a:lnTo>
                  <a:lnTo>
                    <a:pt x="260" y="28"/>
                  </a:lnTo>
                  <a:lnTo>
                    <a:pt x="280" y="40"/>
                  </a:lnTo>
                  <a:lnTo>
                    <a:pt x="292" y="64"/>
                  </a:lnTo>
                  <a:lnTo>
                    <a:pt x="292" y="76"/>
                  </a:lnTo>
                  <a:lnTo>
                    <a:pt x="292" y="84"/>
                  </a:lnTo>
                  <a:lnTo>
                    <a:pt x="284" y="108"/>
                  </a:lnTo>
                  <a:lnTo>
                    <a:pt x="260" y="132"/>
                  </a:lnTo>
                  <a:lnTo>
                    <a:pt x="228" y="148"/>
                  </a:lnTo>
                  <a:lnTo>
                    <a:pt x="200" y="160"/>
                  </a:lnTo>
                  <a:lnTo>
                    <a:pt x="140" y="180"/>
                  </a:lnTo>
                  <a:lnTo>
                    <a:pt x="116" y="1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a:spLocks/>
            </p:cNvSpPr>
            <p:nvPr/>
          </p:nvSpPr>
          <p:spPr bwMode="auto">
            <a:xfrm>
              <a:off x="5384" y="832"/>
              <a:ext cx="192" cy="196"/>
            </a:xfrm>
            <a:custGeom>
              <a:avLst/>
              <a:gdLst/>
              <a:ahLst/>
              <a:cxnLst>
                <a:cxn ang="0">
                  <a:pos x="192" y="88"/>
                </a:cxn>
                <a:cxn ang="0">
                  <a:pos x="192" y="92"/>
                </a:cxn>
                <a:cxn ang="0">
                  <a:pos x="188" y="112"/>
                </a:cxn>
                <a:cxn ang="0">
                  <a:pos x="176" y="128"/>
                </a:cxn>
                <a:cxn ang="0">
                  <a:pos x="156" y="148"/>
                </a:cxn>
                <a:cxn ang="0">
                  <a:pos x="128" y="164"/>
                </a:cxn>
                <a:cxn ang="0">
                  <a:pos x="72" y="184"/>
                </a:cxn>
                <a:cxn ang="0">
                  <a:pos x="52" y="188"/>
                </a:cxn>
                <a:cxn ang="0">
                  <a:pos x="12" y="196"/>
                </a:cxn>
                <a:cxn ang="0">
                  <a:pos x="48" y="184"/>
                </a:cxn>
                <a:cxn ang="0">
                  <a:pos x="88" y="164"/>
                </a:cxn>
                <a:cxn ang="0">
                  <a:pos x="128" y="136"/>
                </a:cxn>
                <a:cxn ang="0">
                  <a:pos x="140" y="116"/>
                </a:cxn>
                <a:cxn ang="0">
                  <a:pos x="144" y="100"/>
                </a:cxn>
                <a:cxn ang="0">
                  <a:pos x="144" y="92"/>
                </a:cxn>
                <a:cxn ang="0">
                  <a:pos x="144" y="80"/>
                </a:cxn>
                <a:cxn ang="0">
                  <a:pos x="128" y="52"/>
                </a:cxn>
                <a:cxn ang="0">
                  <a:pos x="116" y="40"/>
                </a:cxn>
                <a:cxn ang="0">
                  <a:pos x="88" y="28"/>
                </a:cxn>
                <a:cxn ang="0">
                  <a:pos x="60" y="16"/>
                </a:cxn>
                <a:cxn ang="0">
                  <a:pos x="16" y="8"/>
                </a:cxn>
                <a:cxn ang="0">
                  <a:pos x="0" y="0"/>
                </a:cxn>
                <a:cxn ang="0">
                  <a:pos x="48" y="8"/>
                </a:cxn>
                <a:cxn ang="0">
                  <a:pos x="108" y="20"/>
                </a:cxn>
                <a:cxn ang="0">
                  <a:pos x="132" y="32"/>
                </a:cxn>
                <a:cxn ang="0">
                  <a:pos x="164" y="44"/>
                </a:cxn>
                <a:cxn ang="0">
                  <a:pos x="180" y="64"/>
                </a:cxn>
                <a:cxn ang="0">
                  <a:pos x="192" y="88"/>
                </a:cxn>
              </a:cxnLst>
              <a:rect l="0" t="0" r="0" b="0"/>
              <a:pathLst>
                <a:path w="192" h="196">
                  <a:moveTo>
                    <a:pt x="192" y="88"/>
                  </a:moveTo>
                  <a:lnTo>
                    <a:pt x="192" y="92"/>
                  </a:lnTo>
                  <a:lnTo>
                    <a:pt x="188" y="112"/>
                  </a:lnTo>
                  <a:lnTo>
                    <a:pt x="176" y="128"/>
                  </a:lnTo>
                  <a:lnTo>
                    <a:pt x="156" y="148"/>
                  </a:lnTo>
                  <a:lnTo>
                    <a:pt x="128" y="164"/>
                  </a:lnTo>
                  <a:lnTo>
                    <a:pt x="72" y="184"/>
                  </a:lnTo>
                  <a:lnTo>
                    <a:pt x="52" y="188"/>
                  </a:lnTo>
                  <a:lnTo>
                    <a:pt x="12" y="196"/>
                  </a:lnTo>
                  <a:lnTo>
                    <a:pt x="48" y="184"/>
                  </a:lnTo>
                  <a:lnTo>
                    <a:pt x="88" y="164"/>
                  </a:lnTo>
                  <a:lnTo>
                    <a:pt x="128" y="136"/>
                  </a:lnTo>
                  <a:lnTo>
                    <a:pt x="140" y="116"/>
                  </a:lnTo>
                  <a:lnTo>
                    <a:pt x="144" y="100"/>
                  </a:lnTo>
                  <a:lnTo>
                    <a:pt x="144" y="92"/>
                  </a:lnTo>
                  <a:lnTo>
                    <a:pt x="144" y="80"/>
                  </a:lnTo>
                  <a:lnTo>
                    <a:pt x="128" y="52"/>
                  </a:lnTo>
                  <a:lnTo>
                    <a:pt x="116" y="40"/>
                  </a:lnTo>
                  <a:lnTo>
                    <a:pt x="88" y="28"/>
                  </a:lnTo>
                  <a:lnTo>
                    <a:pt x="60" y="16"/>
                  </a:lnTo>
                  <a:lnTo>
                    <a:pt x="16" y="8"/>
                  </a:lnTo>
                  <a:lnTo>
                    <a:pt x="0" y="0"/>
                  </a:lnTo>
                  <a:lnTo>
                    <a:pt x="48" y="8"/>
                  </a:lnTo>
                  <a:lnTo>
                    <a:pt x="108" y="20"/>
                  </a:lnTo>
                  <a:lnTo>
                    <a:pt x="132" y="32"/>
                  </a:lnTo>
                  <a:lnTo>
                    <a:pt x="164" y="44"/>
                  </a:lnTo>
                  <a:lnTo>
                    <a:pt x="180" y="64"/>
                  </a:lnTo>
                  <a:lnTo>
                    <a:pt x="192"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a:spLocks/>
            </p:cNvSpPr>
            <p:nvPr/>
          </p:nvSpPr>
          <p:spPr bwMode="auto">
            <a:xfrm>
              <a:off x="4880" y="756"/>
              <a:ext cx="624" cy="580"/>
            </a:xfrm>
            <a:custGeom>
              <a:avLst/>
              <a:gdLst/>
              <a:ahLst/>
              <a:cxnLst>
                <a:cxn ang="0">
                  <a:pos x="408" y="60"/>
                </a:cxn>
                <a:cxn ang="0">
                  <a:pos x="516" y="84"/>
                </a:cxn>
                <a:cxn ang="0">
                  <a:pos x="576" y="128"/>
                </a:cxn>
                <a:cxn ang="0">
                  <a:pos x="592" y="164"/>
                </a:cxn>
                <a:cxn ang="0">
                  <a:pos x="576" y="200"/>
                </a:cxn>
                <a:cxn ang="0">
                  <a:pos x="504" y="240"/>
                </a:cxn>
                <a:cxn ang="0">
                  <a:pos x="396" y="264"/>
                </a:cxn>
                <a:cxn ang="0">
                  <a:pos x="344" y="288"/>
                </a:cxn>
                <a:cxn ang="0">
                  <a:pos x="248" y="320"/>
                </a:cxn>
                <a:cxn ang="0">
                  <a:pos x="172" y="376"/>
                </a:cxn>
                <a:cxn ang="0">
                  <a:pos x="152" y="404"/>
                </a:cxn>
                <a:cxn ang="0">
                  <a:pos x="152" y="428"/>
                </a:cxn>
                <a:cxn ang="0">
                  <a:pos x="196" y="484"/>
                </a:cxn>
                <a:cxn ang="0">
                  <a:pos x="308" y="520"/>
                </a:cxn>
                <a:cxn ang="0">
                  <a:pos x="624" y="580"/>
                </a:cxn>
                <a:cxn ang="0">
                  <a:pos x="420" y="556"/>
                </a:cxn>
                <a:cxn ang="0">
                  <a:pos x="220" y="512"/>
                </a:cxn>
                <a:cxn ang="0">
                  <a:pos x="124" y="460"/>
                </a:cxn>
                <a:cxn ang="0">
                  <a:pos x="92" y="412"/>
                </a:cxn>
                <a:cxn ang="0">
                  <a:pos x="92" y="380"/>
                </a:cxn>
                <a:cxn ang="0">
                  <a:pos x="140" y="332"/>
                </a:cxn>
                <a:cxn ang="0">
                  <a:pos x="212" y="296"/>
                </a:cxn>
                <a:cxn ang="0">
                  <a:pos x="308" y="276"/>
                </a:cxn>
                <a:cxn ang="0">
                  <a:pos x="460" y="228"/>
                </a:cxn>
                <a:cxn ang="0">
                  <a:pos x="496" y="204"/>
                </a:cxn>
                <a:cxn ang="0">
                  <a:pos x="516" y="152"/>
                </a:cxn>
                <a:cxn ang="0">
                  <a:pos x="492" y="120"/>
                </a:cxn>
                <a:cxn ang="0">
                  <a:pos x="408" y="72"/>
                </a:cxn>
                <a:cxn ang="0">
                  <a:pos x="308" y="52"/>
                </a:cxn>
                <a:cxn ang="0">
                  <a:pos x="44" y="52"/>
                </a:cxn>
                <a:cxn ang="0">
                  <a:pos x="0" y="0"/>
                </a:cxn>
                <a:cxn ang="0">
                  <a:pos x="112" y="28"/>
                </a:cxn>
                <a:cxn ang="0">
                  <a:pos x="376" y="60"/>
                </a:cxn>
              </a:cxnLst>
              <a:rect l="0" t="0" r="0" b="0"/>
              <a:pathLst>
                <a:path w="624" h="580">
                  <a:moveTo>
                    <a:pt x="376" y="60"/>
                  </a:moveTo>
                  <a:lnTo>
                    <a:pt x="408" y="60"/>
                  </a:lnTo>
                  <a:lnTo>
                    <a:pt x="472" y="72"/>
                  </a:lnTo>
                  <a:lnTo>
                    <a:pt x="516" y="84"/>
                  </a:lnTo>
                  <a:lnTo>
                    <a:pt x="544" y="104"/>
                  </a:lnTo>
                  <a:lnTo>
                    <a:pt x="576" y="128"/>
                  </a:lnTo>
                  <a:lnTo>
                    <a:pt x="592" y="156"/>
                  </a:lnTo>
                  <a:lnTo>
                    <a:pt x="592" y="164"/>
                  </a:lnTo>
                  <a:lnTo>
                    <a:pt x="588" y="180"/>
                  </a:lnTo>
                  <a:lnTo>
                    <a:pt x="576" y="200"/>
                  </a:lnTo>
                  <a:lnTo>
                    <a:pt x="552" y="216"/>
                  </a:lnTo>
                  <a:lnTo>
                    <a:pt x="504" y="240"/>
                  </a:lnTo>
                  <a:lnTo>
                    <a:pt x="436" y="260"/>
                  </a:lnTo>
                  <a:lnTo>
                    <a:pt x="396" y="264"/>
                  </a:lnTo>
                  <a:lnTo>
                    <a:pt x="364" y="276"/>
                  </a:lnTo>
                  <a:lnTo>
                    <a:pt x="344" y="288"/>
                  </a:lnTo>
                  <a:lnTo>
                    <a:pt x="296" y="300"/>
                  </a:lnTo>
                  <a:lnTo>
                    <a:pt x="248" y="320"/>
                  </a:lnTo>
                  <a:lnTo>
                    <a:pt x="208" y="344"/>
                  </a:lnTo>
                  <a:lnTo>
                    <a:pt x="172" y="376"/>
                  </a:lnTo>
                  <a:lnTo>
                    <a:pt x="160" y="388"/>
                  </a:lnTo>
                  <a:lnTo>
                    <a:pt x="152" y="404"/>
                  </a:lnTo>
                  <a:lnTo>
                    <a:pt x="148" y="416"/>
                  </a:lnTo>
                  <a:lnTo>
                    <a:pt x="152" y="428"/>
                  </a:lnTo>
                  <a:lnTo>
                    <a:pt x="164" y="460"/>
                  </a:lnTo>
                  <a:lnTo>
                    <a:pt x="196" y="484"/>
                  </a:lnTo>
                  <a:lnTo>
                    <a:pt x="244" y="500"/>
                  </a:lnTo>
                  <a:lnTo>
                    <a:pt x="308" y="520"/>
                  </a:lnTo>
                  <a:lnTo>
                    <a:pt x="424" y="544"/>
                  </a:lnTo>
                  <a:lnTo>
                    <a:pt x="624" y="580"/>
                  </a:lnTo>
                  <a:lnTo>
                    <a:pt x="520" y="572"/>
                  </a:lnTo>
                  <a:lnTo>
                    <a:pt x="420" y="556"/>
                  </a:lnTo>
                  <a:lnTo>
                    <a:pt x="304" y="536"/>
                  </a:lnTo>
                  <a:lnTo>
                    <a:pt x="220" y="512"/>
                  </a:lnTo>
                  <a:lnTo>
                    <a:pt x="160" y="484"/>
                  </a:lnTo>
                  <a:lnTo>
                    <a:pt x="124" y="460"/>
                  </a:lnTo>
                  <a:lnTo>
                    <a:pt x="96" y="428"/>
                  </a:lnTo>
                  <a:lnTo>
                    <a:pt x="92" y="412"/>
                  </a:lnTo>
                  <a:lnTo>
                    <a:pt x="92" y="400"/>
                  </a:lnTo>
                  <a:lnTo>
                    <a:pt x="92" y="380"/>
                  </a:lnTo>
                  <a:lnTo>
                    <a:pt x="112" y="348"/>
                  </a:lnTo>
                  <a:lnTo>
                    <a:pt x="140" y="332"/>
                  </a:lnTo>
                  <a:lnTo>
                    <a:pt x="176" y="312"/>
                  </a:lnTo>
                  <a:lnTo>
                    <a:pt x="212" y="296"/>
                  </a:lnTo>
                  <a:lnTo>
                    <a:pt x="280" y="284"/>
                  </a:lnTo>
                  <a:lnTo>
                    <a:pt x="308" y="276"/>
                  </a:lnTo>
                  <a:lnTo>
                    <a:pt x="408" y="252"/>
                  </a:lnTo>
                  <a:lnTo>
                    <a:pt x="460" y="228"/>
                  </a:lnTo>
                  <a:lnTo>
                    <a:pt x="492" y="212"/>
                  </a:lnTo>
                  <a:lnTo>
                    <a:pt x="496" y="204"/>
                  </a:lnTo>
                  <a:lnTo>
                    <a:pt x="516" y="176"/>
                  </a:lnTo>
                  <a:lnTo>
                    <a:pt x="516" y="152"/>
                  </a:lnTo>
                  <a:lnTo>
                    <a:pt x="504" y="132"/>
                  </a:lnTo>
                  <a:lnTo>
                    <a:pt x="492" y="120"/>
                  </a:lnTo>
                  <a:lnTo>
                    <a:pt x="456" y="96"/>
                  </a:lnTo>
                  <a:lnTo>
                    <a:pt x="408" y="72"/>
                  </a:lnTo>
                  <a:lnTo>
                    <a:pt x="364" y="60"/>
                  </a:lnTo>
                  <a:lnTo>
                    <a:pt x="308" y="52"/>
                  </a:lnTo>
                  <a:lnTo>
                    <a:pt x="196" y="48"/>
                  </a:lnTo>
                  <a:lnTo>
                    <a:pt x="44" y="52"/>
                  </a:lnTo>
                  <a:lnTo>
                    <a:pt x="24" y="24"/>
                  </a:lnTo>
                  <a:lnTo>
                    <a:pt x="0" y="0"/>
                  </a:lnTo>
                  <a:lnTo>
                    <a:pt x="36" y="12"/>
                  </a:lnTo>
                  <a:lnTo>
                    <a:pt x="112" y="28"/>
                  </a:lnTo>
                  <a:lnTo>
                    <a:pt x="224" y="48"/>
                  </a:lnTo>
                  <a:lnTo>
                    <a:pt x="376"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a:spLocks/>
            </p:cNvSpPr>
            <p:nvPr/>
          </p:nvSpPr>
          <p:spPr bwMode="auto">
            <a:xfrm>
              <a:off x="5696" y="768"/>
              <a:ext cx="1" cy="4"/>
            </a:xfrm>
            <a:custGeom>
              <a:avLst/>
              <a:gdLst/>
              <a:ahLst/>
              <a:cxnLst>
                <a:cxn ang="0">
                  <a:pos x="0" y="4"/>
                </a:cxn>
                <a:cxn ang="0">
                  <a:pos x="0" y="0"/>
                </a:cxn>
                <a:cxn ang="0">
                  <a:pos x="0" y="4"/>
                </a:cxn>
              </a:cxnLst>
              <a:rect l="0" t="0" r="0" b="0"/>
              <a:pathLst>
                <a:path h="4">
                  <a:moveTo>
                    <a:pt x="0" y="4"/>
                  </a:moveTo>
                  <a:lnTo>
                    <a:pt x="0" y="0"/>
                  </a:lnTo>
                  <a:lnTo>
                    <a:pt x="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a:spLocks/>
            </p:cNvSpPr>
            <p:nvPr/>
          </p:nvSpPr>
          <p:spPr bwMode="auto">
            <a:xfrm>
              <a:off x="4924" y="472"/>
              <a:ext cx="276" cy="308"/>
            </a:xfrm>
            <a:custGeom>
              <a:avLst/>
              <a:gdLst/>
              <a:ahLst/>
              <a:cxnLst>
                <a:cxn ang="0">
                  <a:pos x="48" y="152"/>
                </a:cxn>
                <a:cxn ang="0">
                  <a:pos x="52" y="176"/>
                </a:cxn>
                <a:cxn ang="0">
                  <a:pos x="68" y="204"/>
                </a:cxn>
                <a:cxn ang="0">
                  <a:pos x="96" y="228"/>
                </a:cxn>
                <a:cxn ang="0">
                  <a:pos x="132" y="240"/>
                </a:cxn>
                <a:cxn ang="0">
                  <a:pos x="204" y="276"/>
                </a:cxn>
                <a:cxn ang="0">
                  <a:pos x="276" y="308"/>
                </a:cxn>
                <a:cxn ang="0">
                  <a:pos x="200" y="284"/>
                </a:cxn>
                <a:cxn ang="0">
                  <a:pos x="104" y="248"/>
                </a:cxn>
                <a:cxn ang="0">
                  <a:pos x="60" y="228"/>
                </a:cxn>
                <a:cxn ang="0">
                  <a:pos x="24" y="204"/>
                </a:cxn>
                <a:cxn ang="0">
                  <a:pos x="0" y="176"/>
                </a:cxn>
                <a:cxn ang="0">
                  <a:pos x="0" y="156"/>
                </a:cxn>
                <a:cxn ang="0">
                  <a:pos x="0" y="140"/>
                </a:cxn>
                <a:cxn ang="0">
                  <a:pos x="4" y="120"/>
                </a:cxn>
                <a:cxn ang="0">
                  <a:pos x="16" y="104"/>
                </a:cxn>
                <a:cxn ang="0">
                  <a:pos x="36" y="76"/>
                </a:cxn>
                <a:cxn ang="0">
                  <a:pos x="68" y="60"/>
                </a:cxn>
                <a:cxn ang="0">
                  <a:pos x="108" y="36"/>
                </a:cxn>
                <a:cxn ang="0">
                  <a:pos x="168" y="16"/>
                </a:cxn>
                <a:cxn ang="0">
                  <a:pos x="240" y="0"/>
                </a:cxn>
                <a:cxn ang="0">
                  <a:pos x="248" y="0"/>
                </a:cxn>
                <a:cxn ang="0">
                  <a:pos x="188" y="16"/>
                </a:cxn>
                <a:cxn ang="0">
                  <a:pos x="140" y="40"/>
                </a:cxn>
                <a:cxn ang="0">
                  <a:pos x="104" y="64"/>
                </a:cxn>
                <a:cxn ang="0">
                  <a:pos x="80" y="92"/>
                </a:cxn>
                <a:cxn ang="0">
                  <a:pos x="60" y="116"/>
                </a:cxn>
                <a:cxn ang="0">
                  <a:pos x="52" y="132"/>
                </a:cxn>
                <a:cxn ang="0">
                  <a:pos x="48" y="152"/>
                </a:cxn>
              </a:cxnLst>
              <a:rect l="0" t="0" r="0" b="0"/>
              <a:pathLst>
                <a:path w="276" h="308">
                  <a:moveTo>
                    <a:pt x="48" y="152"/>
                  </a:moveTo>
                  <a:lnTo>
                    <a:pt x="52" y="176"/>
                  </a:lnTo>
                  <a:lnTo>
                    <a:pt x="68" y="204"/>
                  </a:lnTo>
                  <a:lnTo>
                    <a:pt x="96" y="228"/>
                  </a:lnTo>
                  <a:lnTo>
                    <a:pt x="132" y="240"/>
                  </a:lnTo>
                  <a:lnTo>
                    <a:pt x="204" y="276"/>
                  </a:lnTo>
                  <a:lnTo>
                    <a:pt x="276" y="308"/>
                  </a:lnTo>
                  <a:lnTo>
                    <a:pt x="200" y="284"/>
                  </a:lnTo>
                  <a:lnTo>
                    <a:pt x="104" y="248"/>
                  </a:lnTo>
                  <a:lnTo>
                    <a:pt x="60" y="228"/>
                  </a:lnTo>
                  <a:lnTo>
                    <a:pt x="24" y="204"/>
                  </a:lnTo>
                  <a:lnTo>
                    <a:pt x="0" y="176"/>
                  </a:lnTo>
                  <a:lnTo>
                    <a:pt x="0" y="156"/>
                  </a:lnTo>
                  <a:lnTo>
                    <a:pt x="0" y="140"/>
                  </a:lnTo>
                  <a:lnTo>
                    <a:pt x="4" y="120"/>
                  </a:lnTo>
                  <a:lnTo>
                    <a:pt x="16" y="104"/>
                  </a:lnTo>
                  <a:lnTo>
                    <a:pt x="36" y="76"/>
                  </a:lnTo>
                  <a:lnTo>
                    <a:pt x="68" y="60"/>
                  </a:lnTo>
                  <a:lnTo>
                    <a:pt x="108" y="36"/>
                  </a:lnTo>
                  <a:lnTo>
                    <a:pt x="168" y="16"/>
                  </a:lnTo>
                  <a:lnTo>
                    <a:pt x="240" y="0"/>
                  </a:lnTo>
                  <a:lnTo>
                    <a:pt x="248" y="0"/>
                  </a:lnTo>
                  <a:lnTo>
                    <a:pt x="188" y="16"/>
                  </a:lnTo>
                  <a:lnTo>
                    <a:pt x="140" y="40"/>
                  </a:lnTo>
                  <a:lnTo>
                    <a:pt x="104" y="64"/>
                  </a:lnTo>
                  <a:lnTo>
                    <a:pt x="80" y="92"/>
                  </a:lnTo>
                  <a:lnTo>
                    <a:pt x="60" y="116"/>
                  </a:lnTo>
                  <a:lnTo>
                    <a:pt x="52" y="132"/>
                  </a:lnTo>
                  <a:lnTo>
                    <a:pt x="48"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a:spLocks/>
            </p:cNvSpPr>
            <p:nvPr/>
          </p:nvSpPr>
          <p:spPr bwMode="auto">
            <a:xfrm>
              <a:off x="5032" y="448"/>
              <a:ext cx="696" cy="360"/>
            </a:xfrm>
            <a:custGeom>
              <a:avLst/>
              <a:gdLst/>
              <a:ahLst/>
              <a:cxnLst>
                <a:cxn ang="0">
                  <a:pos x="164" y="76"/>
                </a:cxn>
                <a:cxn ang="0">
                  <a:pos x="128" y="96"/>
                </a:cxn>
                <a:cxn ang="0">
                  <a:pos x="104" y="116"/>
                </a:cxn>
                <a:cxn ang="0">
                  <a:pos x="84" y="132"/>
                </a:cxn>
                <a:cxn ang="0">
                  <a:pos x="80" y="152"/>
                </a:cxn>
                <a:cxn ang="0">
                  <a:pos x="80" y="180"/>
                </a:cxn>
                <a:cxn ang="0">
                  <a:pos x="92" y="204"/>
                </a:cxn>
                <a:cxn ang="0">
                  <a:pos x="116" y="228"/>
                </a:cxn>
                <a:cxn ang="0">
                  <a:pos x="132" y="248"/>
                </a:cxn>
                <a:cxn ang="0">
                  <a:pos x="164" y="260"/>
                </a:cxn>
                <a:cxn ang="0">
                  <a:pos x="236" y="288"/>
                </a:cxn>
                <a:cxn ang="0">
                  <a:pos x="328" y="308"/>
                </a:cxn>
                <a:cxn ang="0">
                  <a:pos x="424" y="324"/>
                </a:cxn>
                <a:cxn ang="0">
                  <a:pos x="592" y="344"/>
                </a:cxn>
                <a:cxn ang="0">
                  <a:pos x="676" y="344"/>
                </a:cxn>
                <a:cxn ang="0">
                  <a:pos x="688" y="356"/>
                </a:cxn>
                <a:cxn ang="0">
                  <a:pos x="696" y="360"/>
                </a:cxn>
                <a:cxn ang="0">
                  <a:pos x="648" y="360"/>
                </a:cxn>
                <a:cxn ang="0">
                  <a:pos x="544" y="360"/>
                </a:cxn>
                <a:cxn ang="0">
                  <a:pos x="472" y="356"/>
                </a:cxn>
                <a:cxn ang="0">
                  <a:pos x="388" y="344"/>
                </a:cxn>
                <a:cxn ang="0">
                  <a:pos x="292" y="320"/>
                </a:cxn>
                <a:cxn ang="0">
                  <a:pos x="188" y="296"/>
                </a:cxn>
                <a:cxn ang="0">
                  <a:pos x="164" y="284"/>
                </a:cxn>
                <a:cxn ang="0">
                  <a:pos x="108" y="264"/>
                </a:cxn>
                <a:cxn ang="0">
                  <a:pos x="44" y="240"/>
                </a:cxn>
                <a:cxn ang="0">
                  <a:pos x="20" y="216"/>
                </a:cxn>
                <a:cxn ang="0">
                  <a:pos x="8" y="192"/>
                </a:cxn>
                <a:cxn ang="0">
                  <a:pos x="0" y="164"/>
                </a:cxn>
                <a:cxn ang="0">
                  <a:pos x="12" y="132"/>
                </a:cxn>
                <a:cxn ang="0">
                  <a:pos x="24" y="120"/>
                </a:cxn>
                <a:cxn ang="0">
                  <a:pos x="68" y="84"/>
                </a:cxn>
                <a:cxn ang="0">
                  <a:pos x="104" y="60"/>
                </a:cxn>
                <a:cxn ang="0">
                  <a:pos x="152" y="40"/>
                </a:cxn>
                <a:cxn ang="0">
                  <a:pos x="220" y="24"/>
                </a:cxn>
                <a:cxn ang="0">
                  <a:pos x="296" y="12"/>
                </a:cxn>
                <a:cxn ang="0">
                  <a:pos x="436" y="0"/>
                </a:cxn>
                <a:cxn ang="0">
                  <a:pos x="316" y="24"/>
                </a:cxn>
                <a:cxn ang="0">
                  <a:pos x="232" y="48"/>
                </a:cxn>
                <a:cxn ang="0">
                  <a:pos x="164" y="76"/>
                </a:cxn>
              </a:cxnLst>
              <a:rect l="0" t="0" r="0" b="0"/>
              <a:pathLst>
                <a:path w="696" h="360">
                  <a:moveTo>
                    <a:pt x="164" y="76"/>
                  </a:moveTo>
                  <a:lnTo>
                    <a:pt x="128" y="96"/>
                  </a:lnTo>
                  <a:lnTo>
                    <a:pt x="104" y="116"/>
                  </a:lnTo>
                  <a:lnTo>
                    <a:pt x="84" y="132"/>
                  </a:lnTo>
                  <a:lnTo>
                    <a:pt x="80" y="152"/>
                  </a:lnTo>
                  <a:lnTo>
                    <a:pt x="80" y="180"/>
                  </a:lnTo>
                  <a:lnTo>
                    <a:pt x="92" y="204"/>
                  </a:lnTo>
                  <a:lnTo>
                    <a:pt x="116" y="228"/>
                  </a:lnTo>
                  <a:lnTo>
                    <a:pt x="132" y="248"/>
                  </a:lnTo>
                  <a:lnTo>
                    <a:pt x="164" y="260"/>
                  </a:lnTo>
                  <a:lnTo>
                    <a:pt x="236" y="288"/>
                  </a:lnTo>
                  <a:lnTo>
                    <a:pt x="328" y="308"/>
                  </a:lnTo>
                  <a:lnTo>
                    <a:pt x="424" y="324"/>
                  </a:lnTo>
                  <a:lnTo>
                    <a:pt x="592" y="344"/>
                  </a:lnTo>
                  <a:lnTo>
                    <a:pt x="676" y="344"/>
                  </a:lnTo>
                  <a:lnTo>
                    <a:pt x="688" y="356"/>
                  </a:lnTo>
                  <a:lnTo>
                    <a:pt x="696" y="360"/>
                  </a:lnTo>
                  <a:lnTo>
                    <a:pt x="648" y="360"/>
                  </a:lnTo>
                  <a:lnTo>
                    <a:pt x="544" y="360"/>
                  </a:lnTo>
                  <a:lnTo>
                    <a:pt x="472" y="356"/>
                  </a:lnTo>
                  <a:lnTo>
                    <a:pt x="388" y="344"/>
                  </a:lnTo>
                  <a:lnTo>
                    <a:pt x="292" y="320"/>
                  </a:lnTo>
                  <a:lnTo>
                    <a:pt x="188" y="296"/>
                  </a:lnTo>
                  <a:lnTo>
                    <a:pt x="164" y="284"/>
                  </a:lnTo>
                  <a:lnTo>
                    <a:pt x="108" y="264"/>
                  </a:lnTo>
                  <a:lnTo>
                    <a:pt x="44" y="240"/>
                  </a:lnTo>
                  <a:lnTo>
                    <a:pt x="20" y="216"/>
                  </a:lnTo>
                  <a:lnTo>
                    <a:pt x="8" y="192"/>
                  </a:lnTo>
                  <a:lnTo>
                    <a:pt x="0" y="164"/>
                  </a:lnTo>
                  <a:lnTo>
                    <a:pt x="12" y="132"/>
                  </a:lnTo>
                  <a:lnTo>
                    <a:pt x="24" y="120"/>
                  </a:lnTo>
                  <a:lnTo>
                    <a:pt x="68" y="84"/>
                  </a:lnTo>
                  <a:lnTo>
                    <a:pt x="104" y="60"/>
                  </a:lnTo>
                  <a:lnTo>
                    <a:pt x="152" y="40"/>
                  </a:lnTo>
                  <a:lnTo>
                    <a:pt x="220" y="24"/>
                  </a:lnTo>
                  <a:lnTo>
                    <a:pt x="296" y="12"/>
                  </a:lnTo>
                  <a:lnTo>
                    <a:pt x="436" y="0"/>
                  </a:lnTo>
                  <a:lnTo>
                    <a:pt x="316" y="24"/>
                  </a:lnTo>
                  <a:lnTo>
                    <a:pt x="232" y="48"/>
                  </a:lnTo>
                  <a:lnTo>
                    <a:pt x="164" y="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a:spLocks/>
            </p:cNvSpPr>
            <p:nvPr/>
          </p:nvSpPr>
          <p:spPr bwMode="auto">
            <a:xfrm>
              <a:off x="4772" y="400"/>
              <a:ext cx="840" cy="384"/>
            </a:xfrm>
            <a:custGeom>
              <a:avLst/>
              <a:gdLst/>
              <a:ahLst/>
              <a:cxnLst>
                <a:cxn ang="0">
                  <a:pos x="840" y="0"/>
                </a:cxn>
                <a:cxn ang="0">
                  <a:pos x="828" y="12"/>
                </a:cxn>
                <a:cxn ang="0">
                  <a:pos x="812" y="24"/>
                </a:cxn>
                <a:cxn ang="0">
                  <a:pos x="764" y="36"/>
                </a:cxn>
                <a:cxn ang="0">
                  <a:pos x="700" y="48"/>
                </a:cxn>
                <a:cxn ang="0">
                  <a:pos x="564" y="52"/>
                </a:cxn>
                <a:cxn ang="0">
                  <a:pos x="464" y="60"/>
                </a:cxn>
                <a:cxn ang="0">
                  <a:pos x="392" y="72"/>
                </a:cxn>
                <a:cxn ang="0">
                  <a:pos x="316" y="84"/>
                </a:cxn>
                <a:cxn ang="0">
                  <a:pos x="260" y="100"/>
                </a:cxn>
                <a:cxn ang="0">
                  <a:pos x="212" y="124"/>
                </a:cxn>
                <a:cxn ang="0">
                  <a:pos x="180" y="148"/>
                </a:cxn>
                <a:cxn ang="0">
                  <a:pos x="164" y="168"/>
                </a:cxn>
                <a:cxn ang="0">
                  <a:pos x="152" y="192"/>
                </a:cxn>
                <a:cxn ang="0">
                  <a:pos x="144" y="212"/>
                </a:cxn>
                <a:cxn ang="0">
                  <a:pos x="144" y="228"/>
                </a:cxn>
                <a:cxn ang="0">
                  <a:pos x="152" y="248"/>
                </a:cxn>
                <a:cxn ang="0">
                  <a:pos x="176" y="276"/>
                </a:cxn>
                <a:cxn ang="0">
                  <a:pos x="212" y="300"/>
                </a:cxn>
                <a:cxn ang="0">
                  <a:pos x="256" y="324"/>
                </a:cxn>
                <a:cxn ang="0">
                  <a:pos x="356" y="360"/>
                </a:cxn>
                <a:cxn ang="0">
                  <a:pos x="436" y="384"/>
                </a:cxn>
                <a:cxn ang="0">
                  <a:pos x="292" y="380"/>
                </a:cxn>
                <a:cxn ang="0">
                  <a:pos x="176" y="356"/>
                </a:cxn>
                <a:cxn ang="0">
                  <a:pos x="96" y="324"/>
                </a:cxn>
                <a:cxn ang="0">
                  <a:pos x="48" y="300"/>
                </a:cxn>
                <a:cxn ang="0">
                  <a:pos x="20" y="272"/>
                </a:cxn>
                <a:cxn ang="0">
                  <a:pos x="8" y="248"/>
                </a:cxn>
                <a:cxn ang="0">
                  <a:pos x="0" y="228"/>
                </a:cxn>
                <a:cxn ang="0">
                  <a:pos x="0" y="212"/>
                </a:cxn>
                <a:cxn ang="0">
                  <a:pos x="8" y="192"/>
                </a:cxn>
                <a:cxn ang="0">
                  <a:pos x="20" y="176"/>
                </a:cxn>
                <a:cxn ang="0">
                  <a:pos x="48" y="144"/>
                </a:cxn>
                <a:cxn ang="0">
                  <a:pos x="84" y="120"/>
                </a:cxn>
                <a:cxn ang="0">
                  <a:pos x="128" y="108"/>
                </a:cxn>
                <a:cxn ang="0">
                  <a:pos x="212" y="84"/>
                </a:cxn>
                <a:cxn ang="0">
                  <a:pos x="256" y="76"/>
                </a:cxn>
                <a:cxn ang="0">
                  <a:pos x="268" y="76"/>
                </a:cxn>
                <a:cxn ang="0">
                  <a:pos x="284" y="72"/>
                </a:cxn>
                <a:cxn ang="0">
                  <a:pos x="292" y="72"/>
                </a:cxn>
                <a:cxn ang="0">
                  <a:pos x="292" y="76"/>
                </a:cxn>
                <a:cxn ang="0">
                  <a:pos x="404" y="64"/>
                </a:cxn>
                <a:cxn ang="0">
                  <a:pos x="424" y="60"/>
                </a:cxn>
                <a:cxn ang="0">
                  <a:pos x="528" y="48"/>
                </a:cxn>
                <a:cxn ang="0">
                  <a:pos x="604" y="36"/>
                </a:cxn>
                <a:cxn ang="0">
                  <a:pos x="652" y="24"/>
                </a:cxn>
                <a:cxn ang="0">
                  <a:pos x="664" y="12"/>
                </a:cxn>
                <a:cxn ang="0">
                  <a:pos x="672" y="4"/>
                </a:cxn>
                <a:cxn ang="0">
                  <a:pos x="664" y="0"/>
                </a:cxn>
                <a:cxn ang="0">
                  <a:pos x="840" y="0"/>
                </a:cxn>
              </a:cxnLst>
              <a:rect l="0" t="0" r="0" b="0"/>
              <a:pathLst>
                <a:path w="840" h="384">
                  <a:moveTo>
                    <a:pt x="840" y="0"/>
                  </a:moveTo>
                  <a:lnTo>
                    <a:pt x="828" y="12"/>
                  </a:lnTo>
                  <a:lnTo>
                    <a:pt x="812" y="24"/>
                  </a:lnTo>
                  <a:lnTo>
                    <a:pt x="764" y="36"/>
                  </a:lnTo>
                  <a:lnTo>
                    <a:pt x="700" y="48"/>
                  </a:lnTo>
                  <a:lnTo>
                    <a:pt x="564" y="52"/>
                  </a:lnTo>
                  <a:lnTo>
                    <a:pt x="464" y="60"/>
                  </a:lnTo>
                  <a:lnTo>
                    <a:pt x="392" y="72"/>
                  </a:lnTo>
                  <a:lnTo>
                    <a:pt x="316" y="84"/>
                  </a:lnTo>
                  <a:lnTo>
                    <a:pt x="260" y="100"/>
                  </a:lnTo>
                  <a:lnTo>
                    <a:pt x="212" y="124"/>
                  </a:lnTo>
                  <a:lnTo>
                    <a:pt x="180" y="148"/>
                  </a:lnTo>
                  <a:lnTo>
                    <a:pt x="164" y="168"/>
                  </a:lnTo>
                  <a:lnTo>
                    <a:pt x="152" y="192"/>
                  </a:lnTo>
                  <a:lnTo>
                    <a:pt x="144" y="212"/>
                  </a:lnTo>
                  <a:lnTo>
                    <a:pt x="144" y="228"/>
                  </a:lnTo>
                  <a:lnTo>
                    <a:pt x="152" y="248"/>
                  </a:lnTo>
                  <a:lnTo>
                    <a:pt x="176" y="276"/>
                  </a:lnTo>
                  <a:lnTo>
                    <a:pt x="212" y="300"/>
                  </a:lnTo>
                  <a:lnTo>
                    <a:pt x="256" y="324"/>
                  </a:lnTo>
                  <a:lnTo>
                    <a:pt x="356" y="360"/>
                  </a:lnTo>
                  <a:lnTo>
                    <a:pt x="436" y="384"/>
                  </a:lnTo>
                  <a:lnTo>
                    <a:pt x="292" y="380"/>
                  </a:lnTo>
                  <a:lnTo>
                    <a:pt x="176" y="356"/>
                  </a:lnTo>
                  <a:lnTo>
                    <a:pt x="96" y="324"/>
                  </a:lnTo>
                  <a:lnTo>
                    <a:pt x="48" y="300"/>
                  </a:lnTo>
                  <a:lnTo>
                    <a:pt x="20" y="272"/>
                  </a:lnTo>
                  <a:lnTo>
                    <a:pt x="8" y="248"/>
                  </a:lnTo>
                  <a:lnTo>
                    <a:pt x="0" y="228"/>
                  </a:lnTo>
                  <a:lnTo>
                    <a:pt x="0" y="212"/>
                  </a:lnTo>
                  <a:lnTo>
                    <a:pt x="8" y="192"/>
                  </a:lnTo>
                  <a:lnTo>
                    <a:pt x="20" y="176"/>
                  </a:lnTo>
                  <a:lnTo>
                    <a:pt x="48" y="144"/>
                  </a:lnTo>
                  <a:lnTo>
                    <a:pt x="84" y="120"/>
                  </a:lnTo>
                  <a:lnTo>
                    <a:pt x="128" y="108"/>
                  </a:lnTo>
                  <a:lnTo>
                    <a:pt x="212" y="84"/>
                  </a:lnTo>
                  <a:lnTo>
                    <a:pt x="256" y="76"/>
                  </a:lnTo>
                  <a:lnTo>
                    <a:pt x="268" y="76"/>
                  </a:lnTo>
                  <a:lnTo>
                    <a:pt x="284" y="72"/>
                  </a:lnTo>
                  <a:lnTo>
                    <a:pt x="292" y="72"/>
                  </a:lnTo>
                  <a:lnTo>
                    <a:pt x="292" y="76"/>
                  </a:lnTo>
                  <a:lnTo>
                    <a:pt x="404" y="64"/>
                  </a:lnTo>
                  <a:lnTo>
                    <a:pt x="424" y="60"/>
                  </a:lnTo>
                  <a:lnTo>
                    <a:pt x="528" y="48"/>
                  </a:lnTo>
                  <a:lnTo>
                    <a:pt x="604" y="36"/>
                  </a:lnTo>
                  <a:lnTo>
                    <a:pt x="652" y="24"/>
                  </a:lnTo>
                  <a:lnTo>
                    <a:pt x="664" y="12"/>
                  </a:lnTo>
                  <a:lnTo>
                    <a:pt x="672" y="4"/>
                  </a:lnTo>
                  <a:lnTo>
                    <a:pt x="664" y="0"/>
                  </a:lnTo>
                  <a:lnTo>
                    <a:pt x="84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a:spLocks/>
            </p:cNvSpPr>
            <p:nvPr/>
          </p:nvSpPr>
          <p:spPr bwMode="auto">
            <a:xfrm>
              <a:off x="5256" y="392"/>
              <a:ext cx="180" cy="56"/>
            </a:xfrm>
            <a:custGeom>
              <a:avLst/>
              <a:gdLst/>
              <a:ahLst/>
              <a:cxnLst>
                <a:cxn ang="0">
                  <a:pos x="176" y="8"/>
                </a:cxn>
                <a:cxn ang="0">
                  <a:pos x="180" y="12"/>
                </a:cxn>
                <a:cxn ang="0">
                  <a:pos x="176" y="20"/>
                </a:cxn>
                <a:cxn ang="0">
                  <a:pos x="152" y="32"/>
                </a:cxn>
                <a:cxn ang="0">
                  <a:pos x="96" y="44"/>
                </a:cxn>
                <a:cxn ang="0">
                  <a:pos x="0" y="56"/>
                </a:cxn>
                <a:cxn ang="0">
                  <a:pos x="68" y="36"/>
                </a:cxn>
                <a:cxn ang="0">
                  <a:pos x="84" y="24"/>
                </a:cxn>
                <a:cxn ang="0">
                  <a:pos x="92" y="12"/>
                </a:cxn>
                <a:cxn ang="0">
                  <a:pos x="92" y="8"/>
                </a:cxn>
                <a:cxn ang="0">
                  <a:pos x="92" y="0"/>
                </a:cxn>
                <a:cxn ang="0">
                  <a:pos x="176" y="8"/>
                </a:cxn>
              </a:cxnLst>
              <a:rect l="0" t="0" r="0" b="0"/>
              <a:pathLst>
                <a:path w="180" h="56">
                  <a:moveTo>
                    <a:pt x="176" y="8"/>
                  </a:moveTo>
                  <a:lnTo>
                    <a:pt x="180" y="12"/>
                  </a:lnTo>
                  <a:lnTo>
                    <a:pt x="176" y="20"/>
                  </a:lnTo>
                  <a:lnTo>
                    <a:pt x="152" y="32"/>
                  </a:lnTo>
                  <a:lnTo>
                    <a:pt x="96" y="44"/>
                  </a:lnTo>
                  <a:lnTo>
                    <a:pt x="0" y="56"/>
                  </a:lnTo>
                  <a:lnTo>
                    <a:pt x="68" y="36"/>
                  </a:lnTo>
                  <a:lnTo>
                    <a:pt x="84" y="24"/>
                  </a:lnTo>
                  <a:lnTo>
                    <a:pt x="92" y="12"/>
                  </a:lnTo>
                  <a:lnTo>
                    <a:pt x="92" y="8"/>
                  </a:lnTo>
                  <a:lnTo>
                    <a:pt x="92" y="0"/>
                  </a:lnTo>
                  <a:lnTo>
                    <a:pt x="17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a:spLocks/>
            </p:cNvSpPr>
            <p:nvPr/>
          </p:nvSpPr>
          <p:spPr bwMode="auto">
            <a:xfrm>
              <a:off x="5100" y="388"/>
              <a:ext cx="248" cy="76"/>
            </a:xfrm>
            <a:custGeom>
              <a:avLst/>
              <a:gdLst/>
              <a:ahLst/>
              <a:cxnLst>
                <a:cxn ang="0">
                  <a:pos x="240" y="4"/>
                </a:cxn>
                <a:cxn ang="0">
                  <a:pos x="248" y="16"/>
                </a:cxn>
                <a:cxn ang="0">
                  <a:pos x="236" y="28"/>
                </a:cxn>
                <a:cxn ang="0">
                  <a:pos x="212" y="40"/>
                </a:cxn>
                <a:cxn ang="0">
                  <a:pos x="164" y="60"/>
                </a:cxn>
                <a:cxn ang="0">
                  <a:pos x="76" y="72"/>
                </a:cxn>
                <a:cxn ang="0">
                  <a:pos x="0" y="76"/>
                </a:cxn>
                <a:cxn ang="0">
                  <a:pos x="64" y="72"/>
                </a:cxn>
                <a:cxn ang="0">
                  <a:pos x="112" y="60"/>
                </a:cxn>
                <a:cxn ang="0">
                  <a:pos x="152" y="48"/>
                </a:cxn>
                <a:cxn ang="0">
                  <a:pos x="176" y="36"/>
                </a:cxn>
                <a:cxn ang="0">
                  <a:pos x="188" y="16"/>
                </a:cxn>
                <a:cxn ang="0">
                  <a:pos x="188" y="4"/>
                </a:cxn>
                <a:cxn ang="0">
                  <a:pos x="180" y="0"/>
                </a:cxn>
                <a:cxn ang="0">
                  <a:pos x="240" y="4"/>
                </a:cxn>
              </a:cxnLst>
              <a:rect l="0" t="0" r="0" b="0"/>
              <a:pathLst>
                <a:path w="248" h="76">
                  <a:moveTo>
                    <a:pt x="240" y="4"/>
                  </a:moveTo>
                  <a:lnTo>
                    <a:pt x="248" y="16"/>
                  </a:lnTo>
                  <a:lnTo>
                    <a:pt x="236" y="28"/>
                  </a:lnTo>
                  <a:lnTo>
                    <a:pt x="212" y="40"/>
                  </a:lnTo>
                  <a:lnTo>
                    <a:pt x="164" y="60"/>
                  </a:lnTo>
                  <a:lnTo>
                    <a:pt x="76" y="72"/>
                  </a:lnTo>
                  <a:lnTo>
                    <a:pt x="0" y="76"/>
                  </a:lnTo>
                  <a:lnTo>
                    <a:pt x="64" y="72"/>
                  </a:lnTo>
                  <a:lnTo>
                    <a:pt x="112" y="60"/>
                  </a:lnTo>
                  <a:lnTo>
                    <a:pt x="152" y="48"/>
                  </a:lnTo>
                  <a:lnTo>
                    <a:pt x="176" y="36"/>
                  </a:lnTo>
                  <a:lnTo>
                    <a:pt x="188" y="16"/>
                  </a:lnTo>
                  <a:lnTo>
                    <a:pt x="188" y="4"/>
                  </a:lnTo>
                  <a:lnTo>
                    <a:pt x="180" y="0"/>
                  </a:lnTo>
                  <a:lnTo>
                    <a:pt x="24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a:spLocks/>
            </p:cNvSpPr>
            <p:nvPr/>
          </p:nvSpPr>
          <p:spPr bwMode="auto">
            <a:xfrm>
              <a:off x="5092" y="368"/>
              <a:ext cx="188" cy="96"/>
            </a:xfrm>
            <a:custGeom>
              <a:avLst/>
              <a:gdLst/>
              <a:ahLst/>
              <a:cxnLst>
                <a:cxn ang="0">
                  <a:pos x="176" y="20"/>
                </a:cxn>
                <a:cxn ang="0">
                  <a:pos x="188" y="24"/>
                </a:cxn>
                <a:cxn ang="0">
                  <a:pos x="188" y="36"/>
                </a:cxn>
                <a:cxn ang="0">
                  <a:pos x="184" y="48"/>
                </a:cxn>
                <a:cxn ang="0">
                  <a:pos x="164" y="60"/>
                </a:cxn>
                <a:cxn ang="0">
                  <a:pos x="128" y="72"/>
                </a:cxn>
                <a:cxn ang="0">
                  <a:pos x="72" y="84"/>
                </a:cxn>
                <a:cxn ang="0">
                  <a:pos x="0" y="96"/>
                </a:cxn>
                <a:cxn ang="0">
                  <a:pos x="32" y="84"/>
                </a:cxn>
                <a:cxn ang="0">
                  <a:pos x="56" y="72"/>
                </a:cxn>
                <a:cxn ang="0">
                  <a:pos x="80" y="56"/>
                </a:cxn>
                <a:cxn ang="0">
                  <a:pos x="84" y="32"/>
                </a:cxn>
                <a:cxn ang="0">
                  <a:pos x="84" y="20"/>
                </a:cxn>
                <a:cxn ang="0">
                  <a:pos x="80" y="12"/>
                </a:cxn>
                <a:cxn ang="0">
                  <a:pos x="68" y="0"/>
                </a:cxn>
                <a:cxn ang="0">
                  <a:pos x="176" y="20"/>
                </a:cxn>
              </a:cxnLst>
              <a:rect l="0" t="0" r="0" b="0"/>
              <a:pathLst>
                <a:path w="188" h="96">
                  <a:moveTo>
                    <a:pt x="176" y="20"/>
                  </a:moveTo>
                  <a:lnTo>
                    <a:pt x="188" y="24"/>
                  </a:lnTo>
                  <a:lnTo>
                    <a:pt x="188" y="36"/>
                  </a:lnTo>
                  <a:lnTo>
                    <a:pt x="184" y="48"/>
                  </a:lnTo>
                  <a:lnTo>
                    <a:pt x="164" y="60"/>
                  </a:lnTo>
                  <a:lnTo>
                    <a:pt x="128" y="72"/>
                  </a:lnTo>
                  <a:lnTo>
                    <a:pt x="72" y="84"/>
                  </a:lnTo>
                  <a:lnTo>
                    <a:pt x="0" y="96"/>
                  </a:lnTo>
                  <a:lnTo>
                    <a:pt x="32" y="84"/>
                  </a:lnTo>
                  <a:lnTo>
                    <a:pt x="56" y="72"/>
                  </a:lnTo>
                  <a:lnTo>
                    <a:pt x="80" y="56"/>
                  </a:lnTo>
                  <a:lnTo>
                    <a:pt x="84" y="32"/>
                  </a:lnTo>
                  <a:lnTo>
                    <a:pt x="84" y="20"/>
                  </a:lnTo>
                  <a:lnTo>
                    <a:pt x="80" y="12"/>
                  </a:lnTo>
                  <a:lnTo>
                    <a:pt x="68" y="0"/>
                  </a:lnTo>
                  <a:lnTo>
                    <a:pt x="176" y="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a:spLocks/>
            </p:cNvSpPr>
            <p:nvPr/>
          </p:nvSpPr>
          <p:spPr bwMode="auto">
            <a:xfrm>
              <a:off x="4544" y="144"/>
              <a:ext cx="188" cy="120"/>
            </a:xfrm>
            <a:custGeom>
              <a:avLst/>
              <a:gdLst/>
              <a:ahLst/>
              <a:cxnLst>
                <a:cxn ang="0">
                  <a:pos x="188" y="0"/>
                </a:cxn>
                <a:cxn ang="0">
                  <a:pos x="148" y="0"/>
                </a:cxn>
                <a:cxn ang="0">
                  <a:pos x="120" y="8"/>
                </a:cxn>
                <a:cxn ang="0">
                  <a:pos x="76" y="32"/>
                </a:cxn>
                <a:cxn ang="0">
                  <a:pos x="52" y="48"/>
                </a:cxn>
                <a:cxn ang="0">
                  <a:pos x="48" y="56"/>
                </a:cxn>
                <a:cxn ang="0">
                  <a:pos x="48" y="72"/>
                </a:cxn>
                <a:cxn ang="0">
                  <a:pos x="48" y="84"/>
                </a:cxn>
                <a:cxn ang="0">
                  <a:pos x="60" y="96"/>
                </a:cxn>
                <a:cxn ang="0">
                  <a:pos x="76" y="108"/>
                </a:cxn>
                <a:cxn ang="0">
                  <a:pos x="112" y="120"/>
                </a:cxn>
                <a:cxn ang="0">
                  <a:pos x="72" y="116"/>
                </a:cxn>
                <a:cxn ang="0">
                  <a:pos x="36" y="104"/>
                </a:cxn>
                <a:cxn ang="0">
                  <a:pos x="16" y="92"/>
                </a:cxn>
                <a:cxn ang="0">
                  <a:pos x="4" y="84"/>
                </a:cxn>
                <a:cxn ang="0">
                  <a:pos x="0" y="60"/>
                </a:cxn>
                <a:cxn ang="0">
                  <a:pos x="4" y="56"/>
                </a:cxn>
                <a:cxn ang="0">
                  <a:pos x="16" y="32"/>
                </a:cxn>
                <a:cxn ang="0">
                  <a:pos x="36" y="20"/>
                </a:cxn>
                <a:cxn ang="0">
                  <a:pos x="88" y="8"/>
                </a:cxn>
                <a:cxn ang="0">
                  <a:pos x="148" y="0"/>
                </a:cxn>
                <a:cxn ang="0">
                  <a:pos x="188" y="0"/>
                </a:cxn>
              </a:cxnLst>
              <a:rect l="0" t="0" r="0" b="0"/>
              <a:pathLst>
                <a:path w="188" h="120">
                  <a:moveTo>
                    <a:pt x="188" y="0"/>
                  </a:moveTo>
                  <a:lnTo>
                    <a:pt x="148" y="0"/>
                  </a:lnTo>
                  <a:lnTo>
                    <a:pt x="120" y="8"/>
                  </a:lnTo>
                  <a:lnTo>
                    <a:pt x="76" y="32"/>
                  </a:lnTo>
                  <a:lnTo>
                    <a:pt x="52" y="48"/>
                  </a:lnTo>
                  <a:lnTo>
                    <a:pt x="48" y="56"/>
                  </a:lnTo>
                  <a:lnTo>
                    <a:pt x="48" y="72"/>
                  </a:lnTo>
                  <a:lnTo>
                    <a:pt x="48" y="84"/>
                  </a:lnTo>
                  <a:lnTo>
                    <a:pt x="60" y="96"/>
                  </a:lnTo>
                  <a:lnTo>
                    <a:pt x="76" y="108"/>
                  </a:lnTo>
                  <a:lnTo>
                    <a:pt x="112" y="120"/>
                  </a:lnTo>
                  <a:lnTo>
                    <a:pt x="72" y="116"/>
                  </a:lnTo>
                  <a:lnTo>
                    <a:pt x="36" y="104"/>
                  </a:lnTo>
                  <a:lnTo>
                    <a:pt x="16" y="92"/>
                  </a:lnTo>
                  <a:lnTo>
                    <a:pt x="4" y="84"/>
                  </a:lnTo>
                  <a:lnTo>
                    <a:pt x="0" y="60"/>
                  </a:lnTo>
                  <a:lnTo>
                    <a:pt x="4" y="56"/>
                  </a:lnTo>
                  <a:lnTo>
                    <a:pt x="16" y="32"/>
                  </a:lnTo>
                  <a:lnTo>
                    <a:pt x="36" y="20"/>
                  </a:lnTo>
                  <a:lnTo>
                    <a:pt x="88" y="8"/>
                  </a:lnTo>
                  <a:lnTo>
                    <a:pt x="148" y="0"/>
                  </a:lnTo>
                  <a:lnTo>
                    <a:pt x="18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a:spLocks/>
            </p:cNvSpPr>
            <p:nvPr/>
          </p:nvSpPr>
          <p:spPr bwMode="auto">
            <a:xfrm>
              <a:off x="4472" y="140"/>
              <a:ext cx="184" cy="132"/>
            </a:xfrm>
            <a:custGeom>
              <a:avLst/>
              <a:gdLst/>
              <a:ahLst/>
              <a:cxnLst>
                <a:cxn ang="0">
                  <a:pos x="76" y="88"/>
                </a:cxn>
                <a:cxn ang="0">
                  <a:pos x="84" y="96"/>
                </a:cxn>
                <a:cxn ang="0">
                  <a:pos x="100" y="108"/>
                </a:cxn>
                <a:cxn ang="0">
                  <a:pos x="132" y="120"/>
                </a:cxn>
                <a:cxn ang="0">
                  <a:pos x="172" y="132"/>
                </a:cxn>
                <a:cxn ang="0">
                  <a:pos x="124" y="120"/>
                </a:cxn>
                <a:cxn ang="0">
                  <a:pos x="64" y="108"/>
                </a:cxn>
                <a:cxn ang="0">
                  <a:pos x="16" y="88"/>
                </a:cxn>
                <a:cxn ang="0">
                  <a:pos x="4" y="76"/>
                </a:cxn>
                <a:cxn ang="0">
                  <a:pos x="0" y="64"/>
                </a:cxn>
                <a:cxn ang="0">
                  <a:pos x="0" y="60"/>
                </a:cxn>
                <a:cxn ang="0">
                  <a:pos x="12" y="40"/>
                </a:cxn>
                <a:cxn ang="0">
                  <a:pos x="36" y="24"/>
                </a:cxn>
                <a:cxn ang="0">
                  <a:pos x="88" y="12"/>
                </a:cxn>
                <a:cxn ang="0">
                  <a:pos x="120" y="4"/>
                </a:cxn>
                <a:cxn ang="0">
                  <a:pos x="184" y="0"/>
                </a:cxn>
                <a:cxn ang="0">
                  <a:pos x="148" y="4"/>
                </a:cxn>
                <a:cxn ang="0">
                  <a:pos x="112" y="16"/>
                </a:cxn>
                <a:cxn ang="0">
                  <a:pos x="88" y="28"/>
                </a:cxn>
                <a:cxn ang="0">
                  <a:pos x="72" y="52"/>
                </a:cxn>
                <a:cxn ang="0">
                  <a:pos x="72" y="64"/>
                </a:cxn>
                <a:cxn ang="0">
                  <a:pos x="76" y="88"/>
                </a:cxn>
              </a:cxnLst>
              <a:rect l="0" t="0" r="0" b="0"/>
              <a:pathLst>
                <a:path w="184" h="132">
                  <a:moveTo>
                    <a:pt x="76" y="88"/>
                  </a:moveTo>
                  <a:lnTo>
                    <a:pt x="84" y="96"/>
                  </a:lnTo>
                  <a:lnTo>
                    <a:pt x="100" y="108"/>
                  </a:lnTo>
                  <a:lnTo>
                    <a:pt x="132" y="120"/>
                  </a:lnTo>
                  <a:lnTo>
                    <a:pt x="172" y="132"/>
                  </a:lnTo>
                  <a:lnTo>
                    <a:pt x="124" y="120"/>
                  </a:lnTo>
                  <a:lnTo>
                    <a:pt x="64" y="108"/>
                  </a:lnTo>
                  <a:lnTo>
                    <a:pt x="16" y="88"/>
                  </a:lnTo>
                  <a:lnTo>
                    <a:pt x="4" y="76"/>
                  </a:lnTo>
                  <a:lnTo>
                    <a:pt x="0" y="64"/>
                  </a:lnTo>
                  <a:lnTo>
                    <a:pt x="0" y="60"/>
                  </a:lnTo>
                  <a:lnTo>
                    <a:pt x="12" y="40"/>
                  </a:lnTo>
                  <a:lnTo>
                    <a:pt x="36" y="24"/>
                  </a:lnTo>
                  <a:lnTo>
                    <a:pt x="88" y="12"/>
                  </a:lnTo>
                  <a:lnTo>
                    <a:pt x="120" y="4"/>
                  </a:lnTo>
                  <a:lnTo>
                    <a:pt x="184" y="0"/>
                  </a:lnTo>
                  <a:lnTo>
                    <a:pt x="148" y="4"/>
                  </a:lnTo>
                  <a:lnTo>
                    <a:pt x="112" y="16"/>
                  </a:lnTo>
                  <a:lnTo>
                    <a:pt x="88" y="28"/>
                  </a:lnTo>
                  <a:lnTo>
                    <a:pt x="72" y="52"/>
                  </a:lnTo>
                  <a:lnTo>
                    <a:pt x="72" y="64"/>
                  </a:lnTo>
                  <a:lnTo>
                    <a:pt x="76"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a:spLocks/>
            </p:cNvSpPr>
            <p:nvPr/>
          </p:nvSpPr>
          <p:spPr bwMode="auto">
            <a:xfrm>
              <a:off x="4664" y="140"/>
              <a:ext cx="4" cy="1"/>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a:spLocks/>
            </p:cNvSpPr>
            <p:nvPr/>
          </p:nvSpPr>
          <p:spPr bwMode="auto">
            <a:xfrm>
              <a:off x="4348" y="128"/>
              <a:ext cx="316" cy="148"/>
            </a:xfrm>
            <a:custGeom>
              <a:avLst/>
              <a:gdLst/>
              <a:ahLst/>
              <a:cxnLst>
                <a:cxn ang="0">
                  <a:pos x="292" y="4"/>
                </a:cxn>
                <a:cxn ang="0">
                  <a:pos x="316" y="4"/>
                </a:cxn>
                <a:cxn ang="0">
                  <a:pos x="316" y="12"/>
                </a:cxn>
                <a:cxn ang="0">
                  <a:pos x="244" y="12"/>
                </a:cxn>
                <a:cxn ang="0">
                  <a:pos x="212" y="16"/>
                </a:cxn>
                <a:cxn ang="0">
                  <a:pos x="184" y="24"/>
                </a:cxn>
                <a:cxn ang="0">
                  <a:pos x="160" y="28"/>
                </a:cxn>
                <a:cxn ang="0">
                  <a:pos x="128" y="52"/>
                </a:cxn>
                <a:cxn ang="0">
                  <a:pos x="124" y="64"/>
                </a:cxn>
                <a:cxn ang="0">
                  <a:pos x="116" y="76"/>
                </a:cxn>
                <a:cxn ang="0">
                  <a:pos x="124" y="88"/>
                </a:cxn>
                <a:cxn ang="0">
                  <a:pos x="136" y="108"/>
                </a:cxn>
                <a:cxn ang="0">
                  <a:pos x="184" y="120"/>
                </a:cxn>
                <a:cxn ang="0">
                  <a:pos x="236" y="136"/>
                </a:cxn>
                <a:cxn ang="0">
                  <a:pos x="292" y="144"/>
                </a:cxn>
                <a:cxn ang="0">
                  <a:pos x="208" y="148"/>
                </a:cxn>
                <a:cxn ang="0">
                  <a:pos x="172" y="148"/>
                </a:cxn>
                <a:cxn ang="0">
                  <a:pos x="148" y="148"/>
                </a:cxn>
                <a:cxn ang="0">
                  <a:pos x="124" y="144"/>
                </a:cxn>
                <a:cxn ang="0">
                  <a:pos x="68" y="124"/>
                </a:cxn>
                <a:cxn ang="0">
                  <a:pos x="20" y="108"/>
                </a:cxn>
                <a:cxn ang="0">
                  <a:pos x="8" y="96"/>
                </a:cxn>
                <a:cxn ang="0">
                  <a:pos x="0" y="76"/>
                </a:cxn>
                <a:cxn ang="0">
                  <a:pos x="0" y="64"/>
                </a:cxn>
                <a:cxn ang="0">
                  <a:pos x="12" y="48"/>
                </a:cxn>
                <a:cxn ang="0">
                  <a:pos x="24" y="28"/>
                </a:cxn>
                <a:cxn ang="0">
                  <a:pos x="48" y="16"/>
                </a:cxn>
                <a:cxn ang="0">
                  <a:pos x="84" y="12"/>
                </a:cxn>
                <a:cxn ang="0">
                  <a:pos x="136" y="0"/>
                </a:cxn>
                <a:cxn ang="0">
                  <a:pos x="172" y="0"/>
                </a:cxn>
                <a:cxn ang="0">
                  <a:pos x="220" y="0"/>
                </a:cxn>
                <a:cxn ang="0">
                  <a:pos x="292" y="4"/>
                </a:cxn>
              </a:cxnLst>
              <a:rect l="0" t="0" r="0" b="0"/>
              <a:pathLst>
                <a:path w="316" h="148">
                  <a:moveTo>
                    <a:pt x="292" y="4"/>
                  </a:moveTo>
                  <a:lnTo>
                    <a:pt x="316" y="4"/>
                  </a:lnTo>
                  <a:lnTo>
                    <a:pt x="316" y="12"/>
                  </a:lnTo>
                  <a:lnTo>
                    <a:pt x="244" y="12"/>
                  </a:lnTo>
                  <a:lnTo>
                    <a:pt x="212" y="16"/>
                  </a:lnTo>
                  <a:lnTo>
                    <a:pt x="184" y="24"/>
                  </a:lnTo>
                  <a:lnTo>
                    <a:pt x="160" y="28"/>
                  </a:lnTo>
                  <a:lnTo>
                    <a:pt x="128" y="52"/>
                  </a:lnTo>
                  <a:lnTo>
                    <a:pt x="124" y="64"/>
                  </a:lnTo>
                  <a:lnTo>
                    <a:pt x="116" y="76"/>
                  </a:lnTo>
                  <a:lnTo>
                    <a:pt x="124" y="88"/>
                  </a:lnTo>
                  <a:lnTo>
                    <a:pt x="136" y="108"/>
                  </a:lnTo>
                  <a:lnTo>
                    <a:pt x="184" y="120"/>
                  </a:lnTo>
                  <a:lnTo>
                    <a:pt x="236" y="136"/>
                  </a:lnTo>
                  <a:lnTo>
                    <a:pt x="292" y="144"/>
                  </a:lnTo>
                  <a:lnTo>
                    <a:pt x="208" y="148"/>
                  </a:lnTo>
                  <a:lnTo>
                    <a:pt x="172" y="148"/>
                  </a:lnTo>
                  <a:lnTo>
                    <a:pt x="148" y="148"/>
                  </a:lnTo>
                  <a:lnTo>
                    <a:pt x="124" y="144"/>
                  </a:lnTo>
                  <a:lnTo>
                    <a:pt x="68" y="124"/>
                  </a:lnTo>
                  <a:lnTo>
                    <a:pt x="20" y="108"/>
                  </a:lnTo>
                  <a:lnTo>
                    <a:pt x="8" y="96"/>
                  </a:lnTo>
                  <a:lnTo>
                    <a:pt x="0" y="76"/>
                  </a:lnTo>
                  <a:lnTo>
                    <a:pt x="0" y="64"/>
                  </a:lnTo>
                  <a:lnTo>
                    <a:pt x="12" y="48"/>
                  </a:lnTo>
                  <a:lnTo>
                    <a:pt x="24" y="28"/>
                  </a:lnTo>
                  <a:lnTo>
                    <a:pt x="48" y="16"/>
                  </a:lnTo>
                  <a:lnTo>
                    <a:pt x="84" y="12"/>
                  </a:lnTo>
                  <a:lnTo>
                    <a:pt x="136" y="0"/>
                  </a:lnTo>
                  <a:lnTo>
                    <a:pt x="172" y="0"/>
                  </a:lnTo>
                  <a:lnTo>
                    <a:pt x="220" y="0"/>
                  </a:lnTo>
                  <a:lnTo>
                    <a:pt x="292"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a:spLocks/>
            </p:cNvSpPr>
            <p:nvPr/>
          </p:nvSpPr>
          <p:spPr bwMode="auto">
            <a:xfrm>
              <a:off x="4272" y="116"/>
              <a:ext cx="288" cy="168"/>
            </a:xfrm>
            <a:custGeom>
              <a:avLst/>
              <a:gdLst/>
              <a:ahLst/>
              <a:cxnLst>
                <a:cxn ang="0">
                  <a:pos x="264" y="0"/>
                </a:cxn>
                <a:cxn ang="0">
                  <a:pos x="284" y="0"/>
                </a:cxn>
                <a:cxn ang="0">
                  <a:pos x="288" y="4"/>
                </a:cxn>
                <a:cxn ang="0">
                  <a:pos x="228" y="4"/>
                </a:cxn>
                <a:cxn ang="0">
                  <a:pos x="212" y="12"/>
                </a:cxn>
                <a:cxn ang="0">
                  <a:pos x="156" y="16"/>
                </a:cxn>
                <a:cxn ang="0">
                  <a:pos x="124" y="28"/>
                </a:cxn>
                <a:cxn ang="0">
                  <a:pos x="100" y="40"/>
                </a:cxn>
                <a:cxn ang="0">
                  <a:pos x="84" y="52"/>
                </a:cxn>
                <a:cxn ang="0">
                  <a:pos x="72" y="76"/>
                </a:cxn>
                <a:cxn ang="0">
                  <a:pos x="72" y="88"/>
                </a:cxn>
                <a:cxn ang="0">
                  <a:pos x="76" y="108"/>
                </a:cxn>
                <a:cxn ang="0">
                  <a:pos x="88" y="120"/>
                </a:cxn>
                <a:cxn ang="0">
                  <a:pos x="144" y="144"/>
                </a:cxn>
                <a:cxn ang="0">
                  <a:pos x="192" y="156"/>
                </a:cxn>
                <a:cxn ang="0">
                  <a:pos x="224" y="160"/>
                </a:cxn>
                <a:cxn ang="0">
                  <a:pos x="228" y="168"/>
                </a:cxn>
                <a:cxn ang="0">
                  <a:pos x="180" y="168"/>
                </a:cxn>
                <a:cxn ang="0">
                  <a:pos x="148" y="160"/>
                </a:cxn>
                <a:cxn ang="0">
                  <a:pos x="88" y="144"/>
                </a:cxn>
                <a:cxn ang="0">
                  <a:pos x="52" y="132"/>
                </a:cxn>
                <a:cxn ang="0">
                  <a:pos x="28" y="120"/>
                </a:cxn>
                <a:cxn ang="0">
                  <a:pos x="4" y="100"/>
                </a:cxn>
                <a:cxn ang="0">
                  <a:pos x="0" y="76"/>
                </a:cxn>
                <a:cxn ang="0">
                  <a:pos x="0" y="64"/>
                </a:cxn>
                <a:cxn ang="0">
                  <a:pos x="16" y="40"/>
                </a:cxn>
                <a:cxn ang="0">
                  <a:pos x="36" y="24"/>
                </a:cxn>
                <a:cxn ang="0">
                  <a:pos x="64" y="12"/>
                </a:cxn>
                <a:cxn ang="0">
                  <a:pos x="108" y="4"/>
                </a:cxn>
                <a:cxn ang="0">
                  <a:pos x="156" y="0"/>
                </a:cxn>
                <a:cxn ang="0">
                  <a:pos x="184" y="0"/>
                </a:cxn>
                <a:cxn ang="0">
                  <a:pos x="264" y="0"/>
                </a:cxn>
              </a:cxnLst>
              <a:rect l="0" t="0" r="0" b="0"/>
              <a:pathLst>
                <a:path w="288" h="168">
                  <a:moveTo>
                    <a:pt x="264" y="0"/>
                  </a:moveTo>
                  <a:lnTo>
                    <a:pt x="284" y="0"/>
                  </a:lnTo>
                  <a:lnTo>
                    <a:pt x="288" y="4"/>
                  </a:lnTo>
                  <a:lnTo>
                    <a:pt x="228" y="4"/>
                  </a:lnTo>
                  <a:lnTo>
                    <a:pt x="212" y="12"/>
                  </a:lnTo>
                  <a:lnTo>
                    <a:pt x="156" y="16"/>
                  </a:lnTo>
                  <a:lnTo>
                    <a:pt x="124" y="28"/>
                  </a:lnTo>
                  <a:lnTo>
                    <a:pt x="100" y="40"/>
                  </a:lnTo>
                  <a:lnTo>
                    <a:pt x="84" y="52"/>
                  </a:lnTo>
                  <a:lnTo>
                    <a:pt x="72" y="76"/>
                  </a:lnTo>
                  <a:lnTo>
                    <a:pt x="72" y="88"/>
                  </a:lnTo>
                  <a:lnTo>
                    <a:pt x="76" y="108"/>
                  </a:lnTo>
                  <a:lnTo>
                    <a:pt x="88" y="120"/>
                  </a:lnTo>
                  <a:lnTo>
                    <a:pt x="144" y="144"/>
                  </a:lnTo>
                  <a:lnTo>
                    <a:pt x="192" y="156"/>
                  </a:lnTo>
                  <a:lnTo>
                    <a:pt x="224" y="160"/>
                  </a:lnTo>
                  <a:lnTo>
                    <a:pt x="228" y="168"/>
                  </a:lnTo>
                  <a:lnTo>
                    <a:pt x="180" y="168"/>
                  </a:lnTo>
                  <a:lnTo>
                    <a:pt x="148" y="160"/>
                  </a:lnTo>
                  <a:lnTo>
                    <a:pt x="88" y="144"/>
                  </a:lnTo>
                  <a:lnTo>
                    <a:pt x="52" y="132"/>
                  </a:lnTo>
                  <a:lnTo>
                    <a:pt x="28" y="120"/>
                  </a:lnTo>
                  <a:lnTo>
                    <a:pt x="4" y="100"/>
                  </a:lnTo>
                  <a:lnTo>
                    <a:pt x="0" y="76"/>
                  </a:lnTo>
                  <a:lnTo>
                    <a:pt x="0" y="64"/>
                  </a:lnTo>
                  <a:lnTo>
                    <a:pt x="16" y="40"/>
                  </a:lnTo>
                  <a:lnTo>
                    <a:pt x="36" y="24"/>
                  </a:lnTo>
                  <a:lnTo>
                    <a:pt x="64" y="12"/>
                  </a:lnTo>
                  <a:lnTo>
                    <a:pt x="108" y="4"/>
                  </a:lnTo>
                  <a:lnTo>
                    <a:pt x="156" y="0"/>
                  </a:lnTo>
                  <a:lnTo>
                    <a:pt x="184" y="0"/>
                  </a:lnTo>
                  <a:lnTo>
                    <a:pt x="264"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a:spLocks/>
            </p:cNvSpPr>
            <p:nvPr/>
          </p:nvSpPr>
          <p:spPr bwMode="auto">
            <a:xfrm>
              <a:off x="4348" y="284"/>
              <a:ext cx="248" cy="212"/>
            </a:xfrm>
            <a:custGeom>
              <a:avLst/>
              <a:gdLst/>
              <a:ahLst/>
              <a:cxnLst>
                <a:cxn ang="0">
                  <a:pos x="8" y="200"/>
                </a:cxn>
                <a:cxn ang="0">
                  <a:pos x="8" y="192"/>
                </a:cxn>
                <a:cxn ang="0">
                  <a:pos x="104" y="164"/>
                </a:cxn>
                <a:cxn ang="0">
                  <a:pos x="140" y="140"/>
                </a:cxn>
                <a:cxn ang="0">
                  <a:pos x="152" y="120"/>
                </a:cxn>
                <a:cxn ang="0">
                  <a:pos x="160" y="108"/>
                </a:cxn>
                <a:cxn ang="0">
                  <a:pos x="160" y="84"/>
                </a:cxn>
                <a:cxn ang="0">
                  <a:pos x="152" y="68"/>
                </a:cxn>
                <a:cxn ang="0">
                  <a:pos x="140" y="48"/>
                </a:cxn>
                <a:cxn ang="0">
                  <a:pos x="96" y="20"/>
                </a:cxn>
                <a:cxn ang="0">
                  <a:pos x="48" y="0"/>
                </a:cxn>
                <a:cxn ang="0">
                  <a:pos x="84" y="8"/>
                </a:cxn>
                <a:cxn ang="0">
                  <a:pos x="140" y="12"/>
                </a:cxn>
                <a:cxn ang="0">
                  <a:pos x="196" y="32"/>
                </a:cxn>
                <a:cxn ang="0">
                  <a:pos x="220" y="48"/>
                </a:cxn>
                <a:cxn ang="0">
                  <a:pos x="244" y="68"/>
                </a:cxn>
                <a:cxn ang="0">
                  <a:pos x="248" y="84"/>
                </a:cxn>
                <a:cxn ang="0">
                  <a:pos x="248" y="96"/>
                </a:cxn>
                <a:cxn ang="0">
                  <a:pos x="248" y="116"/>
                </a:cxn>
                <a:cxn ang="0">
                  <a:pos x="232" y="140"/>
                </a:cxn>
                <a:cxn ang="0">
                  <a:pos x="200" y="156"/>
                </a:cxn>
                <a:cxn ang="0">
                  <a:pos x="140" y="180"/>
                </a:cxn>
                <a:cxn ang="0">
                  <a:pos x="80" y="200"/>
                </a:cxn>
                <a:cxn ang="0">
                  <a:pos x="0" y="212"/>
                </a:cxn>
                <a:cxn ang="0">
                  <a:pos x="8" y="200"/>
                </a:cxn>
              </a:cxnLst>
              <a:rect l="0" t="0" r="0" b="0"/>
              <a:pathLst>
                <a:path w="248" h="212">
                  <a:moveTo>
                    <a:pt x="8" y="200"/>
                  </a:moveTo>
                  <a:lnTo>
                    <a:pt x="8" y="192"/>
                  </a:lnTo>
                  <a:lnTo>
                    <a:pt x="104" y="164"/>
                  </a:lnTo>
                  <a:lnTo>
                    <a:pt x="140" y="140"/>
                  </a:lnTo>
                  <a:lnTo>
                    <a:pt x="152" y="120"/>
                  </a:lnTo>
                  <a:lnTo>
                    <a:pt x="160" y="108"/>
                  </a:lnTo>
                  <a:lnTo>
                    <a:pt x="160" y="84"/>
                  </a:lnTo>
                  <a:lnTo>
                    <a:pt x="152" y="68"/>
                  </a:lnTo>
                  <a:lnTo>
                    <a:pt x="140" y="48"/>
                  </a:lnTo>
                  <a:lnTo>
                    <a:pt x="96" y="20"/>
                  </a:lnTo>
                  <a:lnTo>
                    <a:pt x="48" y="0"/>
                  </a:lnTo>
                  <a:lnTo>
                    <a:pt x="84" y="8"/>
                  </a:lnTo>
                  <a:lnTo>
                    <a:pt x="140" y="12"/>
                  </a:lnTo>
                  <a:lnTo>
                    <a:pt x="196" y="32"/>
                  </a:lnTo>
                  <a:lnTo>
                    <a:pt x="220" y="48"/>
                  </a:lnTo>
                  <a:lnTo>
                    <a:pt x="244" y="68"/>
                  </a:lnTo>
                  <a:lnTo>
                    <a:pt x="248" y="84"/>
                  </a:lnTo>
                  <a:lnTo>
                    <a:pt x="248" y="96"/>
                  </a:lnTo>
                  <a:lnTo>
                    <a:pt x="248" y="116"/>
                  </a:lnTo>
                  <a:lnTo>
                    <a:pt x="232" y="140"/>
                  </a:lnTo>
                  <a:lnTo>
                    <a:pt x="200" y="156"/>
                  </a:lnTo>
                  <a:lnTo>
                    <a:pt x="140" y="180"/>
                  </a:lnTo>
                  <a:lnTo>
                    <a:pt x="80" y="200"/>
                  </a:lnTo>
                  <a:lnTo>
                    <a:pt x="0" y="212"/>
                  </a:lnTo>
                  <a:lnTo>
                    <a:pt x="8"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a:spLocks/>
            </p:cNvSpPr>
            <p:nvPr/>
          </p:nvSpPr>
          <p:spPr bwMode="auto">
            <a:xfrm>
              <a:off x="4224" y="96"/>
              <a:ext cx="284" cy="188"/>
            </a:xfrm>
            <a:custGeom>
              <a:avLst/>
              <a:gdLst/>
              <a:ahLst/>
              <a:cxnLst>
                <a:cxn ang="0">
                  <a:pos x="208" y="0"/>
                </a:cxn>
                <a:cxn ang="0">
                  <a:pos x="284" y="12"/>
                </a:cxn>
                <a:cxn ang="0">
                  <a:pos x="220" y="12"/>
                </a:cxn>
                <a:cxn ang="0">
                  <a:pos x="204" y="12"/>
                </a:cxn>
                <a:cxn ang="0">
                  <a:pos x="148" y="20"/>
                </a:cxn>
                <a:cxn ang="0">
                  <a:pos x="112" y="32"/>
                </a:cxn>
                <a:cxn ang="0">
                  <a:pos x="84" y="44"/>
                </a:cxn>
                <a:cxn ang="0">
                  <a:pos x="64" y="56"/>
                </a:cxn>
                <a:cxn ang="0">
                  <a:pos x="40" y="84"/>
                </a:cxn>
                <a:cxn ang="0">
                  <a:pos x="40" y="96"/>
                </a:cxn>
                <a:cxn ang="0">
                  <a:pos x="48" y="116"/>
                </a:cxn>
                <a:cxn ang="0">
                  <a:pos x="64" y="132"/>
                </a:cxn>
                <a:cxn ang="0">
                  <a:pos x="84" y="144"/>
                </a:cxn>
                <a:cxn ang="0">
                  <a:pos x="112" y="156"/>
                </a:cxn>
                <a:cxn ang="0">
                  <a:pos x="168" y="176"/>
                </a:cxn>
                <a:cxn ang="0">
                  <a:pos x="208" y="188"/>
                </a:cxn>
                <a:cxn ang="0">
                  <a:pos x="160" y="188"/>
                </a:cxn>
                <a:cxn ang="0">
                  <a:pos x="156" y="188"/>
                </a:cxn>
                <a:cxn ang="0">
                  <a:pos x="156" y="180"/>
                </a:cxn>
                <a:cxn ang="0">
                  <a:pos x="96" y="168"/>
                </a:cxn>
                <a:cxn ang="0">
                  <a:pos x="48" y="152"/>
                </a:cxn>
                <a:cxn ang="0">
                  <a:pos x="24" y="140"/>
                </a:cxn>
                <a:cxn ang="0">
                  <a:pos x="4" y="120"/>
                </a:cxn>
                <a:cxn ang="0">
                  <a:pos x="0" y="104"/>
                </a:cxn>
                <a:cxn ang="0">
                  <a:pos x="0" y="92"/>
                </a:cxn>
                <a:cxn ang="0">
                  <a:pos x="12" y="60"/>
                </a:cxn>
                <a:cxn ang="0">
                  <a:pos x="40" y="36"/>
                </a:cxn>
                <a:cxn ang="0">
                  <a:pos x="72" y="24"/>
                </a:cxn>
                <a:cxn ang="0">
                  <a:pos x="108" y="12"/>
                </a:cxn>
                <a:cxn ang="0">
                  <a:pos x="180" y="8"/>
                </a:cxn>
                <a:cxn ang="0">
                  <a:pos x="208" y="0"/>
                </a:cxn>
              </a:cxnLst>
              <a:rect l="0" t="0" r="0" b="0"/>
              <a:pathLst>
                <a:path w="284" h="188">
                  <a:moveTo>
                    <a:pt x="208" y="0"/>
                  </a:moveTo>
                  <a:lnTo>
                    <a:pt x="284" y="12"/>
                  </a:lnTo>
                  <a:lnTo>
                    <a:pt x="220" y="12"/>
                  </a:lnTo>
                  <a:lnTo>
                    <a:pt x="204" y="12"/>
                  </a:lnTo>
                  <a:lnTo>
                    <a:pt x="148" y="20"/>
                  </a:lnTo>
                  <a:lnTo>
                    <a:pt x="112" y="32"/>
                  </a:lnTo>
                  <a:lnTo>
                    <a:pt x="84" y="44"/>
                  </a:lnTo>
                  <a:lnTo>
                    <a:pt x="64" y="56"/>
                  </a:lnTo>
                  <a:lnTo>
                    <a:pt x="40" y="84"/>
                  </a:lnTo>
                  <a:lnTo>
                    <a:pt x="40" y="96"/>
                  </a:lnTo>
                  <a:lnTo>
                    <a:pt x="48" y="116"/>
                  </a:lnTo>
                  <a:lnTo>
                    <a:pt x="64" y="132"/>
                  </a:lnTo>
                  <a:lnTo>
                    <a:pt x="84" y="144"/>
                  </a:lnTo>
                  <a:lnTo>
                    <a:pt x="112" y="156"/>
                  </a:lnTo>
                  <a:lnTo>
                    <a:pt x="168" y="176"/>
                  </a:lnTo>
                  <a:lnTo>
                    <a:pt x="208" y="188"/>
                  </a:lnTo>
                  <a:lnTo>
                    <a:pt x="160" y="188"/>
                  </a:lnTo>
                  <a:lnTo>
                    <a:pt x="156" y="188"/>
                  </a:lnTo>
                  <a:lnTo>
                    <a:pt x="156" y="180"/>
                  </a:lnTo>
                  <a:lnTo>
                    <a:pt x="96" y="168"/>
                  </a:lnTo>
                  <a:lnTo>
                    <a:pt x="48" y="152"/>
                  </a:lnTo>
                  <a:lnTo>
                    <a:pt x="24" y="140"/>
                  </a:lnTo>
                  <a:lnTo>
                    <a:pt x="4" y="120"/>
                  </a:lnTo>
                  <a:lnTo>
                    <a:pt x="0" y="104"/>
                  </a:lnTo>
                  <a:lnTo>
                    <a:pt x="0" y="92"/>
                  </a:lnTo>
                  <a:lnTo>
                    <a:pt x="12" y="60"/>
                  </a:lnTo>
                  <a:lnTo>
                    <a:pt x="40" y="36"/>
                  </a:lnTo>
                  <a:lnTo>
                    <a:pt x="72" y="24"/>
                  </a:lnTo>
                  <a:lnTo>
                    <a:pt x="108" y="12"/>
                  </a:lnTo>
                  <a:lnTo>
                    <a:pt x="180" y="8"/>
                  </a:lnTo>
                  <a:lnTo>
                    <a:pt x="20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a:spLocks/>
            </p:cNvSpPr>
            <p:nvPr/>
          </p:nvSpPr>
          <p:spPr bwMode="auto">
            <a:xfrm>
              <a:off x="4160" y="92"/>
              <a:ext cx="248" cy="180"/>
            </a:xfrm>
            <a:custGeom>
              <a:avLst/>
              <a:gdLst/>
              <a:ahLst/>
              <a:cxnLst>
                <a:cxn ang="0">
                  <a:pos x="196" y="0"/>
                </a:cxn>
                <a:cxn ang="0">
                  <a:pos x="248" y="4"/>
                </a:cxn>
                <a:cxn ang="0">
                  <a:pos x="200" y="4"/>
                </a:cxn>
                <a:cxn ang="0">
                  <a:pos x="140" y="24"/>
                </a:cxn>
                <a:cxn ang="0">
                  <a:pos x="112" y="28"/>
                </a:cxn>
                <a:cxn ang="0">
                  <a:pos x="88" y="48"/>
                </a:cxn>
                <a:cxn ang="0">
                  <a:pos x="68" y="72"/>
                </a:cxn>
                <a:cxn ang="0">
                  <a:pos x="56" y="96"/>
                </a:cxn>
                <a:cxn ang="0">
                  <a:pos x="56" y="108"/>
                </a:cxn>
                <a:cxn ang="0">
                  <a:pos x="64" y="124"/>
                </a:cxn>
                <a:cxn ang="0">
                  <a:pos x="76" y="144"/>
                </a:cxn>
                <a:cxn ang="0">
                  <a:pos x="100" y="148"/>
                </a:cxn>
                <a:cxn ang="0">
                  <a:pos x="128" y="168"/>
                </a:cxn>
                <a:cxn ang="0">
                  <a:pos x="172" y="180"/>
                </a:cxn>
                <a:cxn ang="0">
                  <a:pos x="128" y="180"/>
                </a:cxn>
                <a:cxn ang="0">
                  <a:pos x="80" y="160"/>
                </a:cxn>
                <a:cxn ang="0">
                  <a:pos x="48" y="144"/>
                </a:cxn>
                <a:cxn ang="0">
                  <a:pos x="32" y="132"/>
                </a:cxn>
                <a:cxn ang="0">
                  <a:pos x="24" y="132"/>
                </a:cxn>
                <a:cxn ang="0">
                  <a:pos x="12" y="108"/>
                </a:cxn>
                <a:cxn ang="0">
                  <a:pos x="12" y="100"/>
                </a:cxn>
                <a:cxn ang="0">
                  <a:pos x="0" y="76"/>
                </a:cxn>
                <a:cxn ang="0">
                  <a:pos x="8" y="72"/>
                </a:cxn>
                <a:cxn ang="0">
                  <a:pos x="24" y="48"/>
                </a:cxn>
                <a:cxn ang="0">
                  <a:pos x="48" y="28"/>
                </a:cxn>
                <a:cxn ang="0">
                  <a:pos x="80" y="16"/>
                </a:cxn>
                <a:cxn ang="0">
                  <a:pos x="112" y="12"/>
                </a:cxn>
                <a:cxn ang="0">
                  <a:pos x="172" y="4"/>
                </a:cxn>
                <a:cxn ang="0">
                  <a:pos x="196" y="0"/>
                </a:cxn>
              </a:cxnLst>
              <a:rect l="0" t="0" r="0" b="0"/>
              <a:pathLst>
                <a:path w="248" h="180">
                  <a:moveTo>
                    <a:pt x="196" y="0"/>
                  </a:moveTo>
                  <a:lnTo>
                    <a:pt x="248" y="4"/>
                  </a:lnTo>
                  <a:lnTo>
                    <a:pt x="200" y="4"/>
                  </a:lnTo>
                  <a:lnTo>
                    <a:pt x="140" y="24"/>
                  </a:lnTo>
                  <a:lnTo>
                    <a:pt x="112" y="28"/>
                  </a:lnTo>
                  <a:lnTo>
                    <a:pt x="88" y="48"/>
                  </a:lnTo>
                  <a:lnTo>
                    <a:pt x="68" y="72"/>
                  </a:lnTo>
                  <a:lnTo>
                    <a:pt x="56" y="96"/>
                  </a:lnTo>
                  <a:lnTo>
                    <a:pt x="56" y="108"/>
                  </a:lnTo>
                  <a:lnTo>
                    <a:pt x="64" y="124"/>
                  </a:lnTo>
                  <a:lnTo>
                    <a:pt x="76" y="144"/>
                  </a:lnTo>
                  <a:lnTo>
                    <a:pt x="100" y="148"/>
                  </a:lnTo>
                  <a:lnTo>
                    <a:pt x="128" y="168"/>
                  </a:lnTo>
                  <a:lnTo>
                    <a:pt x="172" y="180"/>
                  </a:lnTo>
                  <a:lnTo>
                    <a:pt x="128" y="180"/>
                  </a:lnTo>
                  <a:lnTo>
                    <a:pt x="80" y="160"/>
                  </a:lnTo>
                  <a:lnTo>
                    <a:pt x="48" y="144"/>
                  </a:lnTo>
                  <a:lnTo>
                    <a:pt x="32" y="132"/>
                  </a:lnTo>
                  <a:lnTo>
                    <a:pt x="24" y="132"/>
                  </a:lnTo>
                  <a:lnTo>
                    <a:pt x="12" y="108"/>
                  </a:lnTo>
                  <a:lnTo>
                    <a:pt x="12" y="100"/>
                  </a:lnTo>
                  <a:lnTo>
                    <a:pt x="0" y="76"/>
                  </a:lnTo>
                  <a:lnTo>
                    <a:pt x="8" y="72"/>
                  </a:lnTo>
                  <a:lnTo>
                    <a:pt x="24" y="48"/>
                  </a:lnTo>
                  <a:lnTo>
                    <a:pt x="48" y="28"/>
                  </a:lnTo>
                  <a:lnTo>
                    <a:pt x="80" y="16"/>
                  </a:lnTo>
                  <a:lnTo>
                    <a:pt x="112" y="12"/>
                  </a:lnTo>
                  <a:lnTo>
                    <a:pt x="172" y="4"/>
                  </a:lnTo>
                  <a:lnTo>
                    <a:pt x="196"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a:spLocks/>
            </p:cNvSpPr>
            <p:nvPr/>
          </p:nvSpPr>
          <p:spPr bwMode="auto">
            <a:xfrm>
              <a:off x="4184" y="228"/>
              <a:ext cx="88" cy="44"/>
            </a:xfrm>
            <a:custGeom>
              <a:avLst/>
              <a:gdLst/>
              <a:ahLst/>
              <a:cxnLst>
                <a:cxn ang="0">
                  <a:pos x="8" y="0"/>
                </a:cxn>
                <a:cxn ang="0">
                  <a:pos x="32" y="20"/>
                </a:cxn>
                <a:cxn ang="0">
                  <a:pos x="88" y="44"/>
                </a:cxn>
                <a:cxn ang="0">
                  <a:pos x="0" y="36"/>
                </a:cxn>
                <a:cxn ang="0">
                  <a:pos x="8" y="36"/>
                </a:cxn>
                <a:cxn ang="0">
                  <a:pos x="8" y="20"/>
                </a:cxn>
                <a:cxn ang="0">
                  <a:pos x="8" y="0"/>
                </a:cxn>
              </a:cxnLst>
              <a:rect l="0" t="0" r="0" b="0"/>
              <a:pathLst>
                <a:path w="88" h="44">
                  <a:moveTo>
                    <a:pt x="8" y="0"/>
                  </a:moveTo>
                  <a:lnTo>
                    <a:pt x="32" y="20"/>
                  </a:lnTo>
                  <a:lnTo>
                    <a:pt x="88" y="44"/>
                  </a:lnTo>
                  <a:lnTo>
                    <a:pt x="0" y="36"/>
                  </a:lnTo>
                  <a:lnTo>
                    <a:pt x="8" y="36"/>
                  </a:lnTo>
                  <a:lnTo>
                    <a:pt x="8" y="2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a:spLocks/>
            </p:cNvSpPr>
            <p:nvPr/>
          </p:nvSpPr>
          <p:spPr bwMode="auto">
            <a:xfrm>
              <a:off x="4108" y="96"/>
              <a:ext cx="180" cy="92"/>
            </a:xfrm>
            <a:custGeom>
              <a:avLst/>
              <a:gdLst/>
              <a:ahLst/>
              <a:cxnLst>
                <a:cxn ang="0">
                  <a:pos x="12" y="36"/>
                </a:cxn>
                <a:cxn ang="0">
                  <a:pos x="16" y="36"/>
                </a:cxn>
                <a:cxn ang="0">
                  <a:pos x="24" y="32"/>
                </a:cxn>
                <a:cxn ang="0">
                  <a:pos x="52" y="12"/>
                </a:cxn>
                <a:cxn ang="0">
                  <a:pos x="100" y="8"/>
                </a:cxn>
                <a:cxn ang="0">
                  <a:pos x="180" y="0"/>
                </a:cxn>
                <a:cxn ang="0">
                  <a:pos x="144" y="8"/>
                </a:cxn>
                <a:cxn ang="0">
                  <a:pos x="108" y="20"/>
                </a:cxn>
                <a:cxn ang="0">
                  <a:pos x="76" y="36"/>
                </a:cxn>
                <a:cxn ang="0">
                  <a:pos x="52" y="60"/>
                </a:cxn>
                <a:cxn ang="0">
                  <a:pos x="52" y="72"/>
                </a:cxn>
                <a:cxn ang="0">
                  <a:pos x="52" y="92"/>
                </a:cxn>
                <a:cxn ang="0">
                  <a:pos x="28" y="72"/>
                </a:cxn>
                <a:cxn ang="0">
                  <a:pos x="0" y="60"/>
                </a:cxn>
                <a:cxn ang="0">
                  <a:pos x="12" y="36"/>
                </a:cxn>
              </a:cxnLst>
              <a:rect l="0" t="0" r="0" b="0"/>
              <a:pathLst>
                <a:path w="180" h="92">
                  <a:moveTo>
                    <a:pt x="12" y="36"/>
                  </a:moveTo>
                  <a:lnTo>
                    <a:pt x="16" y="36"/>
                  </a:lnTo>
                  <a:lnTo>
                    <a:pt x="24" y="32"/>
                  </a:lnTo>
                  <a:lnTo>
                    <a:pt x="52" y="12"/>
                  </a:lnTo>
                  <a:lnTo>
                    <a:pt x="100" y="8"/>
                  </a:lnTo>
                  <a:lnTo>
                    <a:pt x="180" y="0"/>
                  </a:lnTo>
                  <a:lnTo>
                    <a:pt x="144" y="8"/>
                  </a:lnTo>
                  <a:lnTo>
                    <a:pt x="108" y="20"/>
                  </a:lnTo>
                  <a:lnTo>
                    <a:pt x="76" y="36"/>
                  </a:lnTo>
                  <a:lnTo>
                    <a:pt x="52" y="60"/>
                  </a:lnTo>
                  <a:lnTo>
                    <a:pt x="52" y="72"/>
                  </a:lnTo>
                  <a:lnTo>
                    <a:pt x="52" y="92"/>
                  </a:lnTo>
                  <a:lnTo>
                    <a:pt x="28" y="72"/>
                  </a:lnTo>
                  <a:lnTo>
                    <a:pt x="0" y="60"/>
                  </a:lnTo>
                  <a:lnTo>
                    <a:pt x="12"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a:spLocks/>
            </p:cNvSpPr>
            <p:nvPr/>
          </p:nvSpPr>
          <p:spPr bwMode="auto">
            <a:xfrm>
              <a:off x="4040" y="140"/>
              <a:ext cx="72" cy="12"/>
            </a:xfrm>
            <a:custGeom>
              <a:avLst/>
              <a:gdLst/>
              <a:ahLst/>
              <a:cxnLst>
                <a:cxn ang="0">
                  <a:pos x="8" y="0"/>
                </a:cxn>
                <a:cxn ang="0">
                  <a:pos x="72" y="0"/>
                </a:cxn>
                <a:cxn ang="0">
                  <a:pos x="60" y="12"/>
                </a:cxn>
                <a:cxn ang="0">
                  <a:pos x="0" y="0"/>
                </a:cxn>
                <a:cxn ang="0">
                  <a:pos x="8" y="0"/>
                </a:cxn>
              </a:cxnLst>
              <a:rect l="0" t="0" r="0" b="0"/>
              <a:pathLst>
                <a:path w="72" h="12">
                  <a:moveTo>
                    <a:pt x="8" y="0"/>
                  </a:moveTo>
                  <a:lnTo>
                    <a:pt x="72" y="0"/>
                  </a:lnTo>
                  <a:lnTo>
                    <a:pt x="60" y="12"/>
                  </a:lnTo>
                  <a:lnTo>
                    <a:pt x="0" y="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a:spLocks/>
            </p:cNvSpPr>
            <p:nvPr/>
          </p:nvSpPr>
          <p:spPr bwMode="auto">
            <a:xfrm>
              <a:off x="3056" y="264"/>
              <a:ext cx="152" cy="100"/>
            </a:xfrm>
            <a:custGeom>
              <a:avLst/>
              <a:gdLst/>
              <a:ahLst/>
              <a:cxnLst>
                <a:cxn ang="0">
                  <a:pos x="28" y="100"/>
                </a:cxn>
                <a:cxn ang="0">
                  <a:pos x="4" y="76"/>
                </a:cxn>
                <a:cxn ang="0">
                  <a:pos x="0" y="44"/>
                </a:cxn>
                <a:cxn ang="0">
                  <a:pos x="0" y="20"/>
                </a:cxn>
                <a:cxn ang="0">
                  <a:pos x="4" y="0"/>
                </a:cxn>
                <a:cxn ang="0">
                  <a:pos x="52" y="0"/>
                </a:cxn>
                <a:cxn ang="0">
                  <a:pos x="100" y="8"/>
                </a:cxn>
                <a:cxn ang="0">
                  <a:pos x="120" y="12"/>
                </a:cxn>
                <a:cxn ang="0">
                  <a:pos x="140" y="20"/>
                </a:cxn>
                <a:cxn ang="0">
                  <a:pos x="144" y="32"/>
                </a:cxn>
                <a:cxn ang="0">
                  <a:pos x="152" y="44"/>
                </a:cxn>
                <a:cxn ang="0">
                  <a:pos x="144" y="52"/>
                </a:cxn>
                <a:cxn ang="0">
                  <a:pos x="132" y="68"/>
                </a:cxn>
                <a:cxn ang="0">
                  <a:pos x="120" y="80"/>
                </a:cxn>
                <a:cxn ang="0">
                  <a:pos x="96" y="88"/>
                </a:cxn>
                <a:cxn ang="0">
                  <a:pos x="64" y="92"/>
                </a:cxn>
                <a:cxn ang="0">
                  <a:pos x="28" y="100"/>
                </a:cxn>
              </a:cxnLst>
              <a:rect l="0" t="0" r="0" b="0"/>
              <a:pathLst>
                <a:path w="152" h="100">
                  <a:moveTo>
                    <a:pt x="28" y="100"/>
                  </a:moveTo>
                  <a:lnTo>
                    <a:pt x="4" y="76"/>
                  </a:lnTo>
                  <a:lnTo>
                    <a:pt x="0" y="44"/>
                  </a:lnTo>
                  <a:lnTo>
                    <a:pt x="0" y="20"/>
                  </a:lnTo>
                  <a:lnTo>
                    <a:pt x="4" y="0"/>
                  </a:lnTo>
                  <a:lnTo>
                    <a:pt x="52" y="0"/>
                  </a:lnTo>
                  <a:lnTo>
                    <a:pt x="100" y="8"/>
                  </a:lnTo>
                  <a:lnTo>
                    <a:pt x="120" y="12"/>
                  </a:lnTo>
                  <a:lnTo>
                    <a:pt x="140" y="20"/>
                  </a:lnTo>
                  <a:lnTo>
                    <a:pt x="144" y="32"/>
                  </a:lnTo>
                  <a:lnTo>
                    <a:pt x="152" y="44"/>
                  </a:lnTo>
                  <a:lnTo>
                    <a:pt x="144" y="52"/>
                  </a:lnTo>
                  <a:lnTo>
                    <a:pt x="132" y="68"/>
                  </a:lnTo>
                  <a:lnTo>
                    <a:pt x="120" y="80"/>
                  </a:lnTo>
                  <a:lnTo>
                    <a:pt x="96" y="88"/>
                  </a:lnTo>
                  <a:lnTo>
                    <a:pt x="64" y="92"/>
                  </a:lnTo>
                  <a:lnTo>
                    <a:pt x="28"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a:spLocks/>
            </p:cNvSpPr>
            <p:nvPr/>
          </p:nvSpPr>
          <p:spPr bwMode="auto">
            <a:xfrm>
              <a:off x="3060" y="236"/>
              <a:ext cx="220" cy="144"/>
            </a:xfrm>
            <a:custGeom>
              <a:avLst/>
              <a:gdLst/>
              <a:ahLst/>
              <a:cxnLst>
                <a:cxn ang="0">
                  <a:pos x="48" y="144"/>
                </a:cxn>
                <a:cxn ang="0">
                  <a:pos x="24" y="128"/>
                </a:cxn>
                <a:cxn ang="0">
                  <a:pos x="60" y="128"/>
                </a:cxn>
                <a:cxn ang="0">
                  <a:pos x="96" y="120"/>
                </a:cxn>
                <a:cxn ang="0">
                  <a:pos x="116" y="108"/>
                </a:cxn>
                <a:cxn ang="0">
                  <a:pos x="136" y="104"/>
                </a:cxn>
                <a:cxn ang="0">
                  <a:pos x="148" y="80"/>
                </a:cxn>
                <a:cxn ang="0">
                  <a:pos x="148" y="72"/>
                </a:cxn>
                <a:cxn ang="0">
                  <a:pos x="148" y="56"/>
                </a:cxn>
                <a:cxn ang="0">
                  <a:pos x="140" y="48"/>
                </a:cxn>
                <a:cxn ang="0">
                  <a:pos x="120" y="36"/>
                </a:cxn>
                <a:cxn ang="0">
                  <a:pos x="104" y="28"/>
                </a:cxn>
                <a:cxn ang="0">
                  <a:pos x="56" y="24"/>
                </a:cxn>
                <a:cxn ang="0">
                  <a:pos x="0" y="24"/>
                </a:cxn>
                <a:cxn ang="0">
                  <a:pos x="8" y="0"/>
                </a:cxn>
                <a:cxn ang="0">
                  <a:pos x="8" y="4"/>
                </a:cxn>
                <a:cxn ang="0">
                  <a:pos x="84" y="0"/>
                </a:cxn>
                <a:cxn ang="0">
                  <a:pos x="148" y="4"/>
                </a:cxn>
                <a:cxn ang="0">
                  <a:pos x="176" y="16"/>
                </a:cxn>
                <a:cxn ang="0">
                  <a:pos x="200" y="28"/>
                </a:cxn>
                <a:cxn ang="0">
                  <a:pos x="212" y="40"/>
                </a:cxn>
                <a:cxn ang="0">
                  <a:pos x="220" y="60"/>
                </a:cxn>
                <a:cxn ang="0">
                  <a:pos x="220" y="72"/>
                </a:cxn>
                <a:cxn ang="0">
                  <a:pos x="208" y="96"/>
                </a:cxn>
                <a:cxn ang="0">
                  <a:pos x="200" y="108"/>
                </a:cxn>
                <a:cxn ang="0">
                  <a:pos x="184" y="120"/>
                </a:cxn>
                <a:cxn ang="0">
                  <a:pos x="160" y="132"/>
                </a:cxn>
                <a:cxn ang="0">
                  <a:pos x="136" y="140"/>
                </a:cxn>
                <a:cxn ang="0">
                  <a:pos x="96" y="144"/>
                </a:cxn>
                <a:cxn ang="0">
                  <a:pos x="48" y="144"/>
                </a:cxn>
              </a:cxnLst>
              <a:rect l="0" t="0" r="0" b="0"/>
              <a:pathLst>
                <a:path w="220" h="144">
                  <a:moveTo>
                    <a:pt x="48" y="144"/>
                  </a:moveTo>
                  <a:lnTo>
                    <a:pt x="24" y="128"/>
                  </a:lnTo>
                  <a:lnTo>
                    <a:pt x="60" y="128"/>
                  </a:lnTo>
                  <a:lnTo>
                    <a:pt x="96" y="120"/>
                  </a:lnTo>
                  <a:lnTo>
                    <a:pt x="116" y="108"/>
                  </a:lnTo>
                  <a:lnTo>
                    <a:pt x="136" y="104"/>
                  </a:lnTo>
                  <a:lnTo>
                    <a:pt x="148" y="80"/>
                  </a:lnTo>
                  <a:lnTo>
                    <a:pt x="148" y="72"/>
                  </a:lnTo>
                  <a:lnTo>
                    <a:pt x="148" y="56"/>
                  </a:lnTo>
                  <a:lnTo>
                    <a:pt x="140" y="48"/>
                  </a:lnTo>
                  <a:lnTo>
                    <a:pt x="120" y="36"/>
                  </a:lnTo>
                  <a:lnTo>
                    <a:pt x="104" y="28"/>
                  </a:lnTo>
                  <a:lnTo>
                    <a:pt x="56" y="24"/>
                  </a:lnTo>
                  <a:lnTo>
                    <a:pt x="0" y="24"/>
                  </a:lnTo>
                  <a:lnTo>
                    <a:pt x="8" y="0"/>
                  </a:lnTo>
                  <a:lnTo>
                    <a:pt x="8" y="4"/>
                  </a:lnTo>
                  <a:lnTo>
                    <a:pt x="84" y="0"/>
                  </a:lnTo>
                  <a:lnTo>
                    <a:pt x="148" y="4"/>
                  </a:lnTo>
                  <a:lnTo>
                    <a:pt x="176" y="16"/>
                  </a:lnTo>
                  <a:lnTo>
                    <a:pt x="200" y="28"/>
                  </a:lnTo>
                  <a:lnTo>
                    <a:pt x="212" y="40"/>
                  </a:lnTo>
                  <a:lnTo>
                    <a:pt x="220" y="60"/>
                  </a:lnTo>
                  <a:lnTo>
                    <a:pt x="220" y="72"/>
                  </a:lnTo>
                  <a:lnTo>
                    <a:pt x="208" y="96"/>
                  </a:lnTo>
                  <a:lnTo>
                    <a:pt x="200" y="108"/>
                  </a:lnTo>
                  <a:lnTo>
                    <a:pt x="184" y="120"/>
                  </a:lnTo>
                  <a:lnTo>
                    <a:pt x="160" y="132"/>
                  </a:lnTo>
                  <a:lnTo>
                    <a:pt x="136" y="140"/>
                  </a:lnTo>
                  <a:lnTo>
                    <a:pt x="96" y="144"/>
                  </a:lnTo>
                  <a:lnTo>
                    <a:pt x="48" y="1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a:spLocks/>
            </p:cNvSpPr>
            <p:nvPr/>
          </p:nvSpPr>
          <p:spPr bwMode="auto">
            <a:xfrm>
              <a:off x="3068" y="224"/>
              <a:ext cx="284" cy="180"/>
            </a:xfrm>
            <a:custGeom>
              <a:avLst/>
              <a:gdLst/>
              <a:ahLst/>
              <a:cxnLst>
                <a:cxn ang="0">
                  <a:pos x="72" y="180"/>
                </a:cxn>
                <a:cxn ang="0">
                  <a:pos x="52" y="168"/>
                </a:cxn>
                <a:cxn ang="0">
                  <a:pos x="40" y="164"/>
                </a:cxn>
                <a:cxn ang="0">
                  <a:pos x="128" y="156"/>
                </a:cxn>
                <a:cxn ang="0">
                  <a:pos x="156" y="152"/>
                </a:cxn>
                <a:cxn ang="0">
                  <a:pos x="176" y="140"/>
                </a:cxn>
                <a:cxn ang="0">
                  <a:pos x="192" y="128"/>
                </a:cxn>
                <a:cxn ang="0">
                  <a:pos x="204" y="108"/>
                </a:cxn>
                <a:cxn ang="0">
                  <a:pos x="212" y="84"/>
                </a:cxn>
                <a:cxn ang="0">
                  <a:pos x="216" y="72"/>
                </a:cxn>
                <a:cxn ang="0">
                  <a:pos x="212" y="52"/>
                </a:cxn>
                <a:cxn ang="0">
                  <a:pos x="192" y="36"/>
                </a:cxn>
                <a:cxn ang="0">
                  <a:pos x="176" y="24"/>
                </a:cxn>
                <a:cxn ang="0">
                  <a:pos x="144" y="16"/>
                </a:cxn>
                <a:cxn ang="0">
                  <a:pos x="84" y="12"/>
                </a:cxn>
                <a:cxn ang="0">
                  <a:pos x="0" y="12"/>
                </a:cxn>
                <a:cxn ang="0">
                  <a:pos x="0" y="12"/>
                </a:cxn>
                <a:cxn ang="0">
                  <a:pos x="4" y="12"/>
                </a:cxn>
                <a:cxn ang="0">
                  <a:pos x="40" y="4"/>
                </a:cxn>
                <a:cxn ang="0">
                  <a:pos x="120" y="0"/>
                </a:cxn>
                <a:cxn ang="0">
                  <a:pos x="168" y="4"/>
                </a:cxn>
                <a:cxn ang="0">
                  <a:pos x="212" y="12"/>
                </a:cxn>
                <a:cxn ang="0">
                  <a:pos x="248" y="24"/>
                </a:cxn>
                <a:cxn ang="0">
                  <a:pos x="276" y="52"/>
                </a:cxn>
                <a:cxn ang="0">
                  <a:pos x="284" y="60"/>
                </a:cxn>
                <a:cxn ang="0">
                  <a:pos x="276" y="92"/>
                </a:cxn>
                <a:cxn ang="0">
                  <a:pos x="272" y="108"/>
                </a:cxn>
                <a:cxn ang="0">
                  <a:pos x="252" y="128"/>
                </a:cxn>
                <a:cxn ang="0">
                  <a:pos x="224" y="140"/>
                </a:cxn>
                <a:cxn ang="0">
                  <a:pos x="192" y="156"/>
                </a:cxn>
                <a:cxn ang="0">
                  <a:pos x="144" y="168"/>
                </a:cxn>
                <a:cxn ang="0">
                  <a:pos x="108" y="176"/>
                </a:cxn>
                <a:cxn ang="0">
                  <a:pos x="72" y="180"/>
                </a:cxn>
              </a:cxnLst>
              <a:rect l="0" t="0" r="0" b="0"/>
              <a:pathLst>
                <a:path w="284" h="180">
                  <a:moveTo>
                    <a:pt x="72" y="180"/>
                  </a:moveTo>
                  <a:lnTo>
                    <a:pt x="52" y="168"/>
                  </a:lnTo>
                  <a:lnTo>
                    <a:pt x="40" y="164"/>
                  </a:lnTo>
                  <a:lnTo>
                    <a:pt x="128" y="156"/>
                  </a:lnTo>
                  <a:lnTo>
                    <a:pt x="156" y="152"/>
                  </a:lnTo>
                  <a:lnTo>
                    <a:pt x="176" y="140"/>
                  </a:lnTo>
                  <a:lnTo>
                    <a:pt x="192" y="128"/>
                  </a:lnTo>
                  <a:lnTo>
                    <a:pt x="204" y="108"/>
                  </a:lnTo>
                  <a:lnTo>
                    <a:pt x="212" y="84"/>
                  </a:lnTo>
                  <a:lnTo>
                    <a:pt x="216" y="72"/>
                  </a:lnTo>
                  <a:lnTo>
                    <a:pt x="212" y="52"/>
                  </a:lnTo>
                  <a:lnTo>
                    <a:pt x="192" y="36"/>
                  </a:lnTo>
                  <a:lnTo>
                    <a:pt x="176" y="24"/>
                  </a:lnTo>
                  <a:lnTo>
                    <a:pt x="144" y="16"/>
                  </a:lnTo>
                  <a:lnTo>
                    <a:pt x="84" y="12"/>
                  </a:lnTo>
                  <a:lnTo>
                    <a:pt x="0" y="12"/>
                  </a:lnTo>
                  <a:lnTo>
                    <a:pt x="0" y="12"/>
                  </a:lnTo>
                  <a:lnTo>
                    <a:pt x="4" y="12"/>
                  </a:lnTo>
                  <a:lnTo>
                    <a:pt x="40" y="4"/>
                  </a:lnTo>
                  <a:lnTo>
                    <a:pt x="120" y="0"/>
                  </a:lnTo>
                  <a:lnTo>
                    <a:pt x="168" y="4"/>
                  </a:lnTo>
                  <a:lnTo>
                    <a:pt x="212" y="12"/>
                  </a:lnTo>
                  <a:lnTo>
                    <a:pt x="248" y="24"/>
                  </a:lnTo>
                  <a:lnTo>
                    <a:pt x="276" y="52"/>
                  </a:lnTo>
                  <a:lnTo>
                    <a:pt x="284" y="60"/>
                  </a:lnTo>
                  <a:lnTo>
                    <a:pt x="276" y="92"/>
                  </a:lnTo>
                  <a:lnTo>
                    <a:pt x="272" y="108"/>
                  </a:lnTo>
                  <a:lnTo>
                    <a:pt x="252" y="128"/>
                  </a:lnTo>
                  <a:lnTo>
                    <a:pt x="224" y="140"/>
                  </a:lnTo>
                  <a:lnTo>
                    <a:pt x="192" y="156"/>
                  </a:lnTo>
                  <a:lnTo>
                    <a:pt x="144" y="168"/>
                  </a:lnTo>
                  <a:lnTo>
                    <a:pt x="108" y="176"/>
                  </a:lnTo>
                  <a:lnTo>
                    <a:pt x="72"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a:spLocks/>
            </p:cNvSpPr>
            <p:nvPr/>
          </p:nvSpPr>
          <p:spPr bwMode="auto">
            <a:xfrm>
              <a:off x="3072" y="212"/>
              <a:ext cx="356" cy="216"/>
            </a:xfrm>
            <a:custGeom>
              <a:avLst/>
              <a:gdLst/>
              <a:ahLst/>
              <a:cxnLst>
                <a:cxn ang="0">
                  <a:pos x="80" y="192"/>
                </a:cxn>
                <a:cxn ang="0">
                  <a:pos x="108" y="192"/>
                </a:cxn>
                <a:cxn ang="0">
                  <a:pos x="148" y="180"/>
                </a:cxn>
                <a:cxn ang="0">
                  <a:pos x="188" y="168"/>
                </a:cxn>
                <a:cxn ang="0">
                  <a:pos x="224" y="156"/>
                </a:cxn>
                <a:cxn ang="0">
                  <a:pos x="248" y="140"/>
                </a:cxn>
                <a:cxn ang="0">
                  <a:pos x="268" y="120"/>
                </a:cxn>
                <a:cxn ang="0">
                  <a:pos x="280" y="104"/>
                </a:cxn>
                <a:cxn ang="0">
                  <a:pos x="284" y="84"/>
                </a:cxn>
                <a:cxn ang="0">
                  <a:pos x="280" y="72"/>
                </a:cxn>
                <a:cxn ang="0">
                  <a:pos x="280" y="60"/>
                </a:cxn>
                <a:cxn ang="0">
                  <a:pos x="248" y="36"/>
                </a:cxn>
                <a:cxn ang="0">
                  <a:pos x="212" y="24"/>
                </a:cxn>
                <a:cxn ang="0">
                  <a:pos x="172" y="12"/>
                </a:cxn>
                <a:cxn ang="0">
                  <a:pos x="128" y="12"/>
                </a:cxn>
                <a:cxn ang="0">
                  <a:pos x="44" y="12"/>
                </a:cxn>
                <a:cxn ang="0">
                  <a:pos x="0" y="24"/>
                </a:cxn>
                <a:cxn ang="0">
                  <a:pos x="48" y="12"/>
                </a:cxn>
                <a:cxn ang="0">
                  <a:pos x="152" y="0"/>
                </a:cxn>
                <a:cxn ang="0">
                  <a:pos x="212" y="0"/>
                </a:cxn>
                <a:cxn ang="0">
                  <a:pos x="268" y="4"/>
                </a:cxn>
                <a:cxn ang="0">
                  <a:pos x="316" y="24"/>
                </a:cxn>
                <a:cxn ang="0">
                  <a:pos x="332" y="28"/>
                </a:cxn>
                <a:cxn ang="0">
                  <a:pos x="352" y="48"/>
                </a:cxn>
                <a:cxn ang="0">
                  <a:pos x="356" y="64"/>
                </a:cxn>
                <a:cxn ang="0">
                  <a:pos x="356" y="92"/>
                </a:cxn>
                <a:cxn ang="0">
                  <a:pos x="352" y="108"/>
                </a:cxn>
                <a:cxn ang="0">
                  <a:pos x="332" y="132"/>
                </a:cxn>
                <a:cxn ang="0">
                  <a:pos x="316" y="152"/>
                </a:cxn>
                <a:cxn ang="0">
                  <a:pos x="284" y="168"/>
                </a:cxn>
                <a:cxn ang="0">
                  <a:pos x="248" y="188"/>
                </a:cxn>
                <a:cxn ang="0">
                  <a:pos x="200" y="200"/>
                </a:cxn>
                <a:cxn ang="0">
                  <a:pos x="124" y="216"/>
                </a:cxn>
                <a:cxn ang="0">
                  <a:pos x="80" y="192"/>
                </a:cxn>
              </a:cxnLst>
              <a:rect l="0" t="0" r="0" b="0"/>
              <a:pathLst>
                <a:path w="356" h="216">
                  <a:moveTo>
                    <a:pt x="80" y="192"/>
                  </a:moveTo>
                  <a:lnTo>
                    <a:pt x="108" y="192"/>
                  </a:lnTo>
                  <a:lnTo>
                    <a:pt x="148" y="180"/>
                  </a:lnTo>
                  <a:lnTo>
                    <a:pt x="188" y="168"/>
                  </a:lnTo>
                  <a:lnTo>
                    <a:pt x="224" y="156"/>
                  </a:lnTo>
                  <a:lnTo>
                    <a:pt x="248" y="140"/>
                  </a:lnTo>
                  <a:lnTo>
                    <a:pt x="268" y="120"/>
                  </a:lnTo>
                  <a:lnTo>
                    <a:pt x="280" y="104"/>
                  </a:lnTo>
                  <a:lnTo>
                    <a:pt x="284" y="84"/>
                  </a:lnTo>
                  <a:lnTo>
                    <a:pt x="280" y="72"/>
                  </a:lnTo>
                  <a:lnTo>
                    <a:pt x="280" y="60"/>
                  </a:lnTo>
                  <a:lnTo>
                    <a:pt x="248" y="36"/>
                  </a:lnTo>
                  <a:lnTo>
                    <a:pt x="212" y="24"/>
                  </a:lnTo>
                  <a:lnTo>
                    <a:pt x="172" y="12"/>
                  </a:lnTo>
                  <a:lnTo>
                    <a:pt x="128" y="12"/>
                  </a:lnTo>
                  <a:lnTo>
                    <a:pt x="44" y="12"/>
                  </a:lnTo>
                  <a:lnTo>
                    <a:pt x="0" y="24"/>
                  </a:lnTo>
                  <a:lnTo>
                    <a:pt x="48" y="12"/>
                  </a:lnTo>
                  <a:lnTo>
                    <a:pt x="152" y="0"/>
                  </a:lnTo>
                  <a:lnTo>
                    <a:pt x="212" y="0"/>
                  </a:lnTo>
                  <a:lnTo>
                    <a:pt x="268" y="4"/>
                  </a:lnTo>
                  <a:lnTo>
                    <a:pt x="316" y="24"/>
                  </a:lnTo>
                  <a:lnTo>
                    <a:pt x="332" y="28"/>
                  </a:lnTo>
                  <a:lnTo>
                    <a:pt x="352" y="48"/>
                  </a:lnTo>
                  <a:lnTo>
                    <a:pt x="356" y="64"/>
                  </a:lnTo>
                  <a:lnTo>
                    <a:pt x="356" y="92"/>
                  </a:lnTo>
                  <a:lnTo>
                    <a:pt x="352" y="108"/>
                  </a:lnTo>
                  <a:lnTo>
                    <a:pt x="332" y="132"/>
                  </a:lnTo>
                  <a:lnTo>
                    <a:pt x="316" y="152"/>
                  </a:lnTo>
                  <a:lnTo>
                    <a:pt x="284" y="168"/>
                  </a:lnTo>
                  <a:lnTo>
                    <a:pt x="248" y="188"/>
                  </a:lnTo>
                  <a:lnTo>
                    <a:pt x="200" y="200"/>
                  </a:lnTo>
                  <a:lnTo>
                    <a:pt x="124" y="216"/>
                  </a:lnTo>
                  <a:lnTo>
                    <a:pt x="80" y="19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a:spLocks/>
            </p:cNvSpPr>
            <p:nvPr/>
          </p:nvSpPr>
          <p:spPr bwMode="auto">
            <a:xfrm>
              <a:off x="3208" y="200"/>
              <a:ext cx="324" cy="236"/>
            </a:xfrm>
            <a:custGeom>
              <a:avLst/>
              <a:gdLst/>
              <a:ahLst/>
              <a:cxnLst>
                <a:cxn ang="0">
                  <a:pos x="0" y="228"/>
                </a:cxn>
                <a:cxn ang="0">
                  <a:pos x="72" y="212"/>
                </a:cxn>
                <a:cxn ang="0">
                  <a:pos x="112" y="200"/>
                </a:cxn>
                <a:cxn ang="0">
                  <a:pos x="148" y="188"/>
                </a:cxn>
                <a:cxn ang="0">
                  <a:pos x="180" y="168"/>
                </a:cxn>
                <a:cxn ang="0">
                  <a:pos x="204" y="152"/>
                </a:cxn>
                <a:cxn ang="0">
                  <a:pos x="216" y="128"/>
                </a:cxn>
                <a:cxn ang="0">
                  <a:pos x="220" y="104"/>
                </a:cxn>
                <a:cxn ang="0">
                  <a:pos x="220" y="76"/>
                </a:cxn>
                <a:cxn ang="0">
                  <a:pos x="220" y="60"/>
                </a:cxn>
                <a:cxn ang="0">
                  <a:pos x="192" y="36"/>
                </a:cxn>
                <a:cxn ang="0">
                  <a:pos x="160" y="24"/>
                </a:cxn>
                <a:cxn ang="0">
                  <a:pos x="124" y="12"/>
                </a:cxn>
                <a:cxn ang="0">
                  <a:pos x="84" y="4"/>
                </a:cxn>
                <a:cxn ang="0">
                  <a:pos x="132" y="0"/>
                </a:cxn>
                <a:cxn ang="0">
                  <a:pos x="204" y="4"/>
                </a:cxn>
                <a:cxn ang="0">
                  <a:pos x="252" y="16"/>
                </a:cxn>
                <a:cxn ang="0">
                  <a:pos x="288" y="36"/>
                </a:cxn>
                <a:cxn ang="0">
                  <a:pos x="308" y="48"/>
                </a:cxn>
                <a:cxn ang="0">
                  <a:pos x="320" y="64"/>
                </a:cxn>
                <a:cxn ang="0">
                  <a:pos x="324" y="84"/>
                </a:cxn>
                <a:cxn ang="0">
                  <a:pos x="324" y="96"/>
                </a:cxn>
                <a:cxn ang="0">
                  <a:pos x="320" y="116"/>
                </a:cxn>
                <a:cxn ang="0">
                  <a:pos x="308" y="132"/>
                </a:cxn>
                <a:cxn ang="0">
                  <a:pos x="272" y="156"/>
                </a:cxn>
                <a:cxn ang="0">
                  <a:pos x="220" y="180"/>
                </a:cxn>
                <a:cxn ang="0">
                  <a:pos x="160" y="200"/>
                </a:cxn>
                <a:cxn ang="0">
                  <a:pos x="60" y="224"/>
                </a:cxn>
                <a:cxn ang="0">
                  <a:pos x="12" y="228"/>
                </a:cxn>
                <a:cxn ang="0">
                  <a:pos x="12" y="236"/>
                </a:cxn>
                <a:cxn ang="0">
                  <a:pos x="0" y="228"/>
                </a:cxn>
              </a:cxnLst>
              <a:rect l="0" t="0" r="0" b="0"/>
              <a:pathLst>
                <a:path w="324" h="236">
                  <a:moveTo>
                    <a:pt x="0" y="228"/>
                  </a:moveTo>
                  <a:lnTo>
                    <a:pt x="72" y="212"/>
                  </a:lnTo>
                  <a:lnTo>
                    <a:pt x="112" y="200"/>
                  </a:lnTo>
                  <a:lnTo>
                    <a:pt x="148" y="188"/>
                  </a:lnTo>
                  <a:lnTo>
                    <a:pt x="180" y="168"/>
                  </a:lnTo>
                  <a:lnTo>
                    <a:pt x="204" y="152"/>
                  </a:lnTo>
                  <a:lnTo>
                    <a:pt x="216" y="128"/>
                  </a:lnTo>
                  <a:lnTo>
                    <a:pt x="220" y="104"/>
                  </a:lnTo>
                  <a:lnTo>
                    <a:pt x="220" y="76"/>
                  </a:lnTo>
                  <a:lnTo>
                    <a:pt x="220" y="60"/>
                  </a:lnTo>
                  <a:lnTo>
                    <a:pt x="192" y="36"/>
                  </a:lnTo>
                  <a:lnTo>
                    <a:pt x="160" y="24"/>
                  </a:lnTo>
                  <a:lnTo>
                    <a:pt x="124" y="12"/>
                  </a:lnTo>
                  <a:lnTo>
                    <a:pt x="84" y="4"/>
                  </a:lnTo>
                  <a:lnTo>
                    <a:pt x="132" y="0"/>
                  </a:lnTo>
                  <a:lnTo>
                    <a:pt x="204" y="4"/>
                  </a:lnTo>
                  <a:lnTo>
                    <a:pt x="252" y="16"/>
                  </a:lnTo>
                  <a:lnTo>
                    <a:pt x="288" y="36"/>
                  </a:lnTo>
                  <a:lnTo>
                    <a:pt x="308" y="48"/>
                  </a:lnTo>
                  <a:lnTo>
                    <a:pt x="320" y="64"/>
                  </a:lnTo>
                  <a:lnTo>
                    <a:pt x="324" y="84"/>
                  </a:lnTo>
                  <a:lnTo>
                    <a:pt x="324" y="96"/>
                  </a:lnTo>
                  <a:lnTo>
                    <a:pt x="320" y="116"/>
                  </a:lnTo>
                  <a:lnTo>
                    <a:pt x="308" y="132"/>
                  </a:lnTo>
                  <a:lnTo>
                    <a:pt x="272" y="156"/>
                  </a:lnTo>
                  <a:lnTo>
                    <a:pt x="220" y="180"/>
                  </a:lnTo>
                  <a:lnTo>
                    <a:pt x="160" y="200"/>
                  </a:lnTo>
                  <a:lnTo>
                    <a:pt x="60" y="224"/>
                  </a:lnTo>
                  <a:lnTo>
                    <a:pt x="12" y="228"/>
                  </a:lnTo>
                  <a:lnTo>
                    <a:pt x="12" y="236"/>
                  </a:lnTo>
                  <a:lnTo>
                    <a:pt x="0" y="2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8" name="図形 57"/>
            <p:cNvSpPr>
              <a:spLocks/>
            </p:cNvSpPr>
            <p:nvPr/>
          </p:nvSpPr>
          <p:spPr bwMode="auto">
            <a:xfrm>
              <a:off x="3220" y="168"/>
              <a:ext cx="440" cy="284"/>
            </a:xfrm>
            <a:custGeom>
              <a:avLst/>
              <a:gdLst/>
              <a:ahLst/>
              <a:cxnLst>
                <a:cxn ang="0">
                  <a:pos x="0" y="268"/>
                </a:cxn>
                <a:cxn ang="0">
                  <a:pos x="64" y="256"/>
                </a:cxn>
                <a:cxn ang="0">
                  <a:pos x="168" y="232"/>
                </a:cxn>
                <a:cxn ang="0">
                  <a:pos x="220" y="212"/>
                </a:cxn>
                <a:cxn ang="0">
                  <a:pos x="272" y="188"/>
                </a:cxn>
                <a:cxn ang="0">
                  <a:pos x="300" y="164"/>
                </a:cxn>
                <a:cxn ang="0">
                  <a:pos x="312" y="148"/>
                </a:cxn>
                <a:cxn ang="0">
                  <a:pos x="320" y="128"/>
                </a:cxn>
                <a:cxn ang="0">
                  <a:pos x="320" y="116"/>
                </a:cxn>
                <a:cxn ang="0">
                  <a:pos x="312" y="96"/>
                </a:cxn>
                <a:cxn ang="0">
                  <a:pos x="300" y="72"/>
                </a:cxn>
                <a:cxn ang="0">
                  <a:pos x="272" y="56"/>
                </a:cxn>
                <a:cxn ang="0">
                  <a:pos x="236" y="44"/>
                </a:cxn>
                <a:cxn ang="0">
                  <a:pos x="180" y="32"/>
                </a:cxn>
                <a:cxn ang="0">
                  <a:pos x="120" y="24"/>
                </a:cxn>
                <a:cxn ang="0">
                  <a:pos x="84" y="32"/>
                </a:cxn>
                <a:cxn ang="0">
                  <a:pos x="156" y="8"/>
                </a:cxn>
                <a:cxn ang="0">
                  <a:pos x="208" y="0"/>
                </a:cxn>
                <a:cxn ang="0">
                  <a:pos x="272" y="0"/>
                </a:cxn>
                <a:cxn ang="0">
                  <a:pos x="272" y="8"/>
                </a:cxn>
                <a:cxn ang="0">
                  <a:pos x="272" y="0"/>
                </a:cxn>
                <a:cxn ang="0">
                  <a:pos x="324" y="12"/>
                </a:cxn>
                <a:cxn ang="0">
                  <a:pos x="380" y="36"/>
                </a:cxn>
                <a:cxn ang="0">
                  <a:pos x="408" y="56"/>
                </a:cxn>
                <a:cxn ang="0">
                  <a:pos x="428" y="68"/>
                </a:cxn>
                <a:cxn ang="0">
                  <a:pos x="440" y="92"/>
                </a:cxn>
                <a:cxn ang="0">
                  <a:pos x="432" y="116"/>
                </a:cxn>
                <a:cxn ang="0">
                  <a:pos x="420" y="148"/>
                </a:cxn>
                <a:cxn ang="0">
                  <a:pos x="392" y="176"/>
                </a:cxn>
                <a:cxn ang="0">
                  <a:pos x="348" y="208"/>
                </a:cxn>
                <a:cxn ang="0">
                  <a:pos x="252" y="236"/>
                </a:cxn>
                <a:cxn ang="0">
                  <a:pos x="160" y="268"/>
                </a:cxn>
                <a:cxn ang="0">
                  <a:pos x="72" y="284"/>
                </a:cxn>
                <a:cxn ang="0">
                  <a:pos x="0" y="268"/>
                </a:cxn>
              </a:cxnLst>
              <a:rect l="0" t="0" r="0" b="0"/>
              <a:pathLst>
                <a:path w="440" h="284">
                  <a:moveTo>
                    <a:pt x="0" y="268"/>
                  </a:moveTo>
                  <a:lnTo>
                    <a:pt x="64" y="256"/>
                  </a:lnTo>
                  <a:lnTo>
                    <a:pt x="168" y="232"/>
                  </a:lnTo>
                  <a:lnTo>
                    <a:pt x="220" y="212"/>
                  </a:lnTo>
                  <a:lnTo>
                    <a:pt x="272" y="188"/>
                  </a:lnTo>
                  <a:lnTo>
                    <a:pt x="300" y="164"/>
                  </a:lnTo>
                  <a:lnTo>
                    <a:pt x="312" y="148"/>
                  </a:lnTo>
                  <a:lnTo>
                    <a:pt x="320" y="128"/>
                  </a:lnTo>
                  <a:lnTo>
                    <a:pt x="320" y="116"/>
                  </a:lnTo>
                  <a:lnTo>
                    <a:pt x="312" y="96"/>
                  </a:lnTo>
                  <a:lnTo>
                    <a:pt x="300" y="72"/>
                  </a:lnTo>
                  <a:lnTo>
                    <a:pt x="272" y="56"/>
                  </a:lnTo>
                  <a:lnTo>
                    <a:pt x="236" y="44"/>
                  </a:lnTo>
                  <a:lnTo>
                    <a:pt x="180" y="32"/>
                  </a:lnTo>
                  <a:lnTo>
                    <a:pt x="120" y="24"/>
                  </a:lnTo>
                  <a:lnTo>
                    <a:pt x="84" y="32"/>
                  </a:lnTo>
                  <a:lnTo>
                    <a:pt x="156" y="8"/>
                  </a:lnTo>
                  <a:lnTo>
                    <a:pt x="208" y="0"/>
                  </a:lnTo>
                  <a:lnTo>
                    <a:pt x="272" y="0"/>
                  </a:lnTo>
                  <a:lnTo>
                    <a:pt x="272" y="8"/>
                  </a:lnTo>
                  <a:lnTo>
                    <a:pt x="272" y="0"/>
                  </a:lnTo>
                  <a:lnTo>
                    <a:pt x="324" y="12"/>
                  </a:lnTo>
                  <a:lnTo>
                    <a:pt x="380" y="36"/>
                  </a:lnTo>
                  <a:lnTo>
                    <a:pt x="408" y="56"/>
                  </a:lnTo>
                  <a:lnTo>
                    <a:pt x="428" y="68"/>
                  </a:lnTo>
                  <a:lnTo>
                    <a:pt x="440" y="92"/>
                  </a:lnTo>
                  <a:lnTo>
                    <a:pt x="432" y="116"/>
                  </a:lnTo>
                  <a:lnTo>
                    <a:pt x="420" y="148"/>
                  </a:lnTo>
                  <a:lnTo>
                    <a:pt x="392" y="176"/>
                  </a:lnTo>
                  <a:lnTo>
                    <a:pt x="348" y="208"/>
                  </a:lnTo>
                  <a:lnTo>
                    <a:pt x="252" y="236"/>
                  </a:lnTo>
                  <a:lnTo>
                    <a:pt x="160" y="268"/>
                  </a:lnTo>
                  <a:lnTo>
                    <a:pt x="72" y="284"/>
                  </a:lnTo>
                  <a:lnTo>
                    <a:pt x="0" y="2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a:spLocks/>
            </p:cNvSpPr>
            <p:nvPr/>
          </p:nvSpPr>
          <p:spPr bwMode="auto">
            <a:xfrm>
              <a:off x="3304" y="176"/>
              <a:ext cx="452" cy="284"/>
            </a:xfrm>
            <a:custGeom>
              <a:avLst/>
              <a:gdLst/>
              <a:ahLst/>
              <a:cxnLst>
                <a:cxn ang="0">
                  <a:pos x="0" y="276"/>
                </a:cxn>
                <a:cxn ang="0">
                  <a:pos x="88" y="260"/>
                </a:cxn>
                <a:cxn ang="0">
                  <a:pos x="176" y="236"/>
                </a:cxn>
                <a:cxn ang="0">
                  <a:pos x="272" y="200"/>
                </a:cxn>
                <a:cxn ang="0">
                  <a:pos x="312" y="168"/>
                </a:cxn>
                <a:cxn ang="0">
                  <a:pos x="336" y="140"/>
                </a:cxn>
                <a:cxn ang="0">
                  <a:pos x="356" y="108"/>
                </a:cxn>
                <a:cxn ang="0">
                  <a:pos x="356" y="84"/>
                </a:cxn>
                <a:cxn ang="0">
                  <a:pos x="344" y="60"/>
                </a:cxn>
                <a:cxn ang="0">
                  <a:pos x="324" y="40"/>
                </a:cxn>
                <a:cxn ang="0">
                  <a:pos x="296" y="28"/>
                </a:cxn>
                <a:cxn ang="0">
                  <a:pos x="272" y="12"/>
                </a:cxn>
                <a:cxn ang="0">
                  <a:pos x="240" y="0"/>
                </a:cxn>
                <a:cxn ang="0">
                  <a:pos x="276" y="0"/>
                </a:cxn>
                <a:cxn ang="0">
                  <a:pos x="324" y="4"/>
                </a:cxn>
                <a:cxn ang="0">
                  <a:pos x="380" y="24"/>
                </a:cxn>
                <a:cxn ang="0">
                  <a:pos x="404" y="36"/>
                </a:cxn>
                <a:cxn ang="0">
                  <a:pos x="428" y="52"/>
                </a:cxn>
                <a:cxn ang="0">
                  <a:pos x="448" y="76"/>
                </a:cxn>
                <a:cxn ang="0">
                  <a:pos x="452" y="116"/>
                </a:cxn>
                <a:cxn ang="0">
                  <a:pos x="448" y="128"/>
                </a:cxn>
                <a:cxn ang="0">
                  <a:pos x="428" y="152"/>
                </a:cxn>
                <a:cxn ang="0">
                  <a:pos x="412" y="168"/>
                </a:cxn>
                <a:cxn ang="0">
                  <a:pos x="372" y="188"/>
                </a:cxn>
                <a:cxn ang="0">
                  <a:pos x="332" y="204"/>
                </a:cxn>
                <a:cxn ang="0">
                  <a:pos x="264" y="228"/>
                </a:cxn>
                <a:cxn ang="0">
                  <a:pos x="176" y="252"/>
                </a:cxn>
                <a:cxn ang="0">
                  <a:pos x="100" y="272"/>
                </a:cxn>
                <a:cxn ang="0">
                  <a:pos x="40" y="284"/>
                </a:cxn>
                <a:cxn ang="0">
                  <a:pos x="0" y="276"/>
                </a:cxn>
              </a:cxnLst>
              <a:rect l="0" t="0" r="0" b="0"/>
              <a:pathLst>
                <a:path w="452" h="284">
                  <a:moveTo>
                    <a:pt x="0" y="276"/>
                  </a:moveTo>
                  <a:lnTo>
                    <a:pt x="88" y="260"/>
                  </a:lnTo>
                  <a:lnTo>
                    <a:pt x="176" y="236"/>
                  </a:lnTo>
                  <a:lnTo>
                    <a:pt x="272" y="200"/>
                  </a:lnTo>
                  <a:lnTo>
                    <a:pt x="312" y="168"/>
                  </a:lnTo>
                  <a:lnTo>
                    <a:pt x="336" y="140"/>
                  </a:lnTo>
                  <a:lnTo>
                    <a:pt x="356" y="108"/>
                  </a:lnTo>
                  <a:lnTo>
                    <a:pt x="356" y="84"/>
                  </a:lnTo>
                  <a:lnTo>
                    <a:pt x="344" y="60"/>
                  </a:lnTo>
                  <a:lnTo>
                    <a:pt x="324" y="40"/>
                  </a:lnTo>
                  <a:lnTo>
                    <a:pt x="296" y="28"/>
                  </a:lnTo>
                  <a:lnTo>
                    <a:pt x="272" y="12"/>
                  </a:lnTo>
                  <a:lnTo>
                    <a:pt x="240" y="0"/>
                  </a:lnTo>
                  <a:lnTo>
                    <a:pt x="276" y="0"/>
                  </a:lnTo>
                  <a:lnTo>
                    <a:pt x="324" y="4"/>
                  </a:lnTo>
                  <a:lnTo>
                    <a:pt x="380" y="24"/>
                  </a:lnTo>
                  <a:lnTo>
                    <a:pt x="404" y="36"/>
                  </a:lnTo>
                  <a:lnTo>
                    <a:pt x="428" y="52"/>
                  </a:lnTo>
                  <a:lnTo>
                    <a:pt x="448" y="76"/>
                  </a:lnTo>
                  <a:lnTo>
                    <a:pt x="452" y="116"/>
                  </a:lnTo>
                  <a:lnTo>
                    <a:pt x="448" y="128"/>
                  </a:lnTo>
                  <a:lnTo>
                    <a:pt x="428" y="152"/>
                  </a:lnTo>
                  <a:lnTo>
                    <a:pt x="412" y="168"/>
                  </a:lnTo>
                  <a:lnTo>
                    <a:pt x="372" y="188"/>
                  </a:lnTo>
                  <a:lnTo>
                    <a:pt x="332" y="204"/>
                  </a:lnTo>
                  <a:lnTo>
                    <a:pt x="264" y="228"/>
                  </a:lnTo>
                  <a:lnTo>
                    <a:pt x="176" y="252"/>
                  </a:lnTo>
                  <a:lnTo>
                    <a:pt x="100" y="272"/>
                  </a:lnTo>
                  <a:lnTo>
                    <a:pt x="40" y="284"/>
                  </a:lnTo>
                  <a:lnTo>
                    <a:pt x="0"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a:spLocks/>
            </p:cNvSpPr>
            <p:nvPr/>
          </p:nvSpPr>
          <p:spPr bwMode="auto">
            <a:xfrm>
              <a:off x="3344" y="204"/>
              <a:ext cx="480" cy="260"/>
            </a:xfrm>
            <a:custGeom>
              <a:avLst/>
              <a:gdLst/>
              <a:ahLst/>
              <a:cxnLst>
                <a:cxn ang="0">
                  <a:pos x="236" y="220"/>
                </a:cxn>
                <a:cxn ang="0">
                  <a:pos x="196" y="236"/>
                </a:cxn>
                <a:cxn ang="0">
                  <a:pos x="152" y="248"/>
                </a:cxn>
                <a:cxn ang="0">
                  <a:pos x="104" y="256"/>
                </a:cxn>
                <a:cxn ang="0">
                  <a:pos x="48" y="260"/>
                </a:cxn>
                <a:cxn ang="0">
                  <a:pos x="0" y="256"/>
                </a:cxn>
                <a:cxn ang="0">
                  <a:pos x="60" y="248"/>
                </a:cxn>
                <a:cxn ang="0">
                  <a:pos x="136" y="232"/>
                </a:cxn>
                <a:cxn ang="0">
                  <a:pos x="232" y="200"/>
                </a:cxn>
                <a:cxn ang="0">
                  <a:pos x="292" y="184"/>
                </a:cxn>
                <a:cxn ang="0">
                  <a:pos x="340" y="160"/>
                </a:cxn>
                <a:cxn ang="0">
                  <a:pos x="376" y="140"/>
                </a:cxn>
                <a:cxn ang="0">
                  <a:pos x="396" y="124"/>
                </a:cxn>
                <a:cxn ang="0">
                  <a:pos x="412" y="100"/>
                </a:cxn>
                <a:cxn ang="0">
                  <a:pos x="420" y="88"/>
                </a:cxn>
                <a:cxn ang="0">
                  <a:pos x="412" y="48"/>
                </a:cxn>
                <a:cxn ang="0">
                  <a:pos x="388" y="20"/>
                </a:cxn>
                <a:cxn ang="0">
                  <a:pos x="360" y="0"/>
                </a:cxn>
                <a:cxn ang="0">
                  <a:pos x="408" y="8"/>
                </a:cxn>
                <a:cxn ang="0">
                  <a:pos x="432" y="20"/>
                </a:cxn>
                <a:cxn ang="0">
                  <a:pos x="456" y="32"/>
                </a:cxn>
                <a:cxn ang="0">
                  <a:pos x="472" y="56"/>
                </a:cxn>
                <a:cxn ang="0">
                  <a:pos x="480" y="88"/>
                </a:cxn>
                <a:cxn ang="0">
                  <a:pos x="468" y="104"/>
                </a:cxn>
                <a:cxn ang="0">
                  <a:pos x="424" y="148"/>
                </a:cxn>
                <a:cxn ang="0">
                  <a:pos x="396" y="172"/>
                </a:cxn>
                <a:cxn ang="0">
                  <a:pos x="352" y="196"/>
                </a:cxn>
                <a:cxn ang="0">
                  <a:pos x="304" y="212"/>
                </a:cxn>
                <a:cxn ang="0">
                  <a:pos x="244" y="220"/>
                </a:cxn>
                <a:cxn ang="0">
                  <a:pos x="244" y="224"/>
                </a:cxn>
                <a:cxn ang="0">
                  <a:pos x="236" y="220"/>
                </a:cxn>
              </a:cxnLst>
              <a:rect l="0" t="0" r="0" b="0"/>
              <a:pathLst>
                <a:path w="480" h="260">
                  <a:moveTo>
                    <a:pt x="236" y="220"/>
                  </a:moveTo>
                  <a:lnTo>
                    <a:pt x="196" y="236"/>
                  </a:lnTo>
                  <a:lnTo>
                    <a:pt x="152" y="248"/>
                  </a:lnTo>
                  <a:lnTo>
                    <a:pt x="104" y="256"/>
                  </a:lnTo>
                  <a:lnTo>
                    <a:pt x="48" y="260"/>
                  </a:lnTo>
                  <a:lnTo>
                    <a:pt x="0" y="256"/>
                  </a:lnTo>
                  <a:lnTo>
                    <a:pt x="60" y="248"/>
                  </a:lnTo>
                  <a:lnTo>
                    <a:pt x="136" y="232"/>
                  </a:lnTo>
                  <a:lnTo>
                    <a:pt x="232" y="200"/>
                  </a:lnTo>
                  <a:lnTo>
                    <a:pt x="292" y="184"/>
                  </a:lnTo>
                  <a:lnTo>
                    <a:pt x="340" y="160"/>
                  </a:lnTo>
                  <a:lnTo>
                    <a:pt x="376" y="140"/>
                  </a:lnTo>
                  <a:lnTo>
                    <a:pt x="396" y="124"/>
                  </a:lnTo>
                  <a:lnTo>
                    <a:pt x="412" y="100"/>
                  </a:lnTo>
                  <a:lnTo>
                    <a:pt x="420" y="88"/>
                  </a:lnTo>
                  <a:lnTo>
                    <a:pt x="412" y="48"/>
                  </a:lnTo>
                  <a:lnTo>
                    <a:pt x="388" y="20"/>
                  </a:lnTo>
                  <a:lnTo>
                    <a:pt x="360" y="0"/>
                  </a:lnTo>
                  <a:lnTo>
                    <a:pt x="408" y="8"/>
                  </a:lnTo>
                  <a:lnTo>
                    <a:pt x="432" y="20"/>
                  </a:lnTo>
                  <a:lnTo>
                    <a:pt x="456" y="32"/>
                  </a:lnTo>
                  <a:lnTo>
                    <a:pt x="472" y="56"/>
                  </a:lnTo>
                  <a:lnTo>
                    <a:pt x="480" y="88"/>
                  </a:lnTo>
                  <a:lnTo>
                    <a:pt x="468" y="104"/>
                  </a:lnTo>
                  <a:lnTo>
                    <a:pt x="424" y="148"/>
                  </a:lnTo>
                  <a:lnTo>
                    <a:pt x="396" y="172"/>
                  </a:lnTo>
                  <a:lnTo>
                    <a:pt x="352" y="196"/>
                  </a:lnTo>
                  <a:lnTo>
                    <a:pt x="304" y="212"/>
                  </a:lnTo>
                  <a:lnTo>
                    <a:pt x="244" y="220"/>
                  </a:lnTo>
                  <a:lnTo>
                    <a:pt x="244" y="224"/>
                  </a:lnTo>
                  <a:lnTo>
                    <a:pt x="236" y="2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a:spLocks/>
            </p:cNvSpPr>
            <p:nvPr/>
          </p:nvSpPr>
          <p:spPr bwMode="auto">
            <a:xfrm>
              <a:off x="3504" y="152"/>
              <a:ext cx="380" cy="276"/>
            </a:xfrm>
            <a:custGeom>
              <a:avLst/>
              <a:gdLst/>
              <a:ahLst/>
              <a:cxnLst>
                <a:cxn ang="0">
                  <a:pos x="88" y="276"/>
                </a:cxn>
                <a:cxn ang="0">
                  <a:pos x="148" y="264"/>
                </a:cxn>
                <a:cxn ang="0">
                  <a:pos x="200" y="248"/>
                </a:cxn>
                <a:cxn ang="0">
                  <a:pos x="236" y="228"/>
                </a:cxn>
                <a:cxn ang="0">
                  <a:pos x="272" y="204"/>
                </a:cxn>
                <a:cxn ang="0">
                  <a:pos x="308" y="156"/>
                </a:cxn>
                <a:cxn ang="0">
                  <a:pos x="324" y="140"/>
                </a:cxn>
                <a:cxn ang="0">
                  <a:pos x="320" y="100"/>
                </a:cxn>
                <a:cxn ang="0">
                  <a:pos x="300" y="84"/>
                </a:cxn>
                <a:cxn ang="0">
                  <a:pos x="272" y="60"/>
                </a:cxn>
                <a:cxn ang="0">
                  <a:pos x="236" y="52"/>
                </a:cxn>
                <a:cxn ang="0">
                  <a:pos x="192" y="48"/>
                </a:cxn>
                <a:cxn ang="0">
                  <a:pos x="136" y="28"/>
                </a:cxn>
                <a:cxn ang="0">
                  <a:pos x="88" y="24"/>
                </a:cxn>
                <a:cxn ang="0">
                  <a:pos x="28" y="24"/>
                </a:cxn>
                <a:cxn ang="0">
                  <a:pos x="0" y="16"/>
                </a:cxn>
                <a:cxn ang="0">
                  <a:pos x="52" y="4"/>
                </a:cxn>
                <a:cxn ang="0">
                  <a:pos x="96" y="0"/>
                </a:cxn>
                <a:cxn ang="0">
                  <a:pos x="136" y="0"/>
                </a:cxn>
                <a:cxn ang="0">
                  <a:pos x="192" y="4"/>
                </a:cxn>
                <a:cxn ang="0">
                  <a:pos x="248" y="16"/>
                </a:cxn>
                <a:cxn ang="0">
                  <a:pos x="300" y="40"/>
                </a:cxn>
                <a:cxn ang="0">
                  <a:pos x="348" y="76"/>
                </a:cxn>
                <a:cxn ang="0">
                  <a:pos x="368" y="88"/>
                </a:cxn>
                <a:cxn ang="0">
                  <a:pos x="372" y="112"/>
                </a:cxn>
                <a:cxn ang="0">
                  <a:pos x="380" y="140"/>
                </a:cxn>
                <a:cxn ang="0">
                  <a:pos x="368" y="164"/>
                </a:cxn>
                <a:cxn ang="0">
                  <a:pos x="344" y="188"/>
                </a:cxn>
                <a:cxn ang="0">
                  <a:pos x="312" y="204"/>
                </a:cxn>
                <a:cxn ang="0">
                  <a:pos x="272" y="228"/>
                </a:cxn>
                <a:cxn ang="0">
                  <a:pos x="216" y="252"/>
                </a:cxn>
                <a:cxn ang="0">
                  <a:pos x="172" y="272"/>
                </a:cxn>
                <a:cxn ang="0">
                  <a:pos x="144" y="276"/>
                </a:cxn>
                <a:cxn ang="0">
                  <a:pos x="88" y="276"/>
                </a:cxn>
              </a:cxnLst>
              <a:rect l="0" t="0" r="0" b="0"/>
              <a:pathLst>
                <a:path w="380" h="276">
                  <a:moveTo>
                    <a:pt x="88" y="276"/>
                  </a:moveTo>
                  <a:lnTo>
                    <a:pt x="148" y="264"/>
                  </a:lnTo>
                  <a:lnTo>
                    <a:pt x="200" y="248"/>
                  </a:lnTo>
                  <a:lnTo>
                    <a:pt x="236" y="228"/>
                  </a:lnTo>
                  <a:lnTo>
                    <a:pt x="272" y="204"/>
                  </a:lnTo>
                  <a:lnTo>
                    <a:pt x="308" y="156"/>
                  </a:lnTo>
                  <a:lnTo>
                    <a:pt x="324" y="140"/>
                  </a:lnTo>
                  <a:lnTo>
                    <a:pt x="320" y="100"/>
                  </a:lnTo>
                  <a:lnTo>
                    <a:pt x="300" y="84"/>
                  </a:lnTo>
                  <a:lnTo>
                    <a:pt x="272" y="60"/>
                  </a:lnTo>
                  <a:lnTo>
                    <a:pt x="236" y="52"/>
                  </a:lnTo>
                  <a:lnTo>
                    <a:pt x="192" y="48"/>
                  </a:lnTo>
                  <a:lnTo>
                    <a:pt x="136" y="28"/>
                  </a:lnTo>
                  <a:lnTo>
                    <a:pt x="88" y="24"/>
                  </a:lnTo>
                  <a:lnTo>
                    <a:pt x="28" y="24"/>
                  </a:lnTo>
                  <a:lnTo>
                    <a:pt x="0" y="16"/>
                  </a:lnTo>
                  <a:lnTo>
                    <a:pt x="52" y="4"/>
                  </a:lnTo>
                  <a:lnTo>
                    <a:pt x="96" y="0"/>
                  </a:lnTo>
                  <a:lnTo>
                    <a:pt x="136" y="0"/>
                  </a:lnTo>
                  <a:lnTo>
                    <a:pt x="192" y="4"/>
                  </a:lnTo>
                  <a:lnTo>
                    <a:pt x="248" y="16"/>
                  </a:lnTo>
                  <a:lnTo>
                    <a:pt x="300" y="40"/>
                  </a:lnTo>
                  <a:lnTo>
                    <a:pt x="348" y="76"/>
                  </a:lnTo>
                  <a:lnTo>
                    <a:pt x="368" y="88"/>
                  </a:lnTo>
                  <a:lnTo>
                    <a:pt x="372" y="112"/>
                  </a:lnTo>
                  <a:lnTo>
                    <a:pt x="380" y="140"/>
                  </a:lnTo>
                  <a:lnTo>
                    <a:pt x="368" y="164"/>
                  </a:lnTo>
                  <a:lnTo>
                    <a:pt x="344" y="188"/>
                  </a:lnTo>
                  <a:lnTo>
                    <a:pt x="312" y="204"/>
                  </a:lnTo>
                  <a:lnTo>
                    <a:pt x="272" y="228"/>
                  </a:lnTo>
                  <a:lnTo>
                    <a:pt x="216" y="252"/>
                  </a:lnTo>
                  <a:lnTo>
                    <a:pt x="172" y="272"/>
                  </a:lnTo>
                  <a:lnTo>
                    <a:pt x="144" y="276"/>
                  </a:lnTo>
                  <a:lnTo>
                    <a:pt x="88"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a:spLocks/>
            </p:cNvSpPr>
            <p:nvPr/>
          </p:nvSpPr>
          <p:spPr bwMode="auto">
            <a:xfrm>
              <a:off x="3660" y="156"/>
              <a:ext cx="288" cy="280"/>
            </a:xfrm>
            <a:custGeom>
              <a:avLst/>
              <a:gdLst/>
              <a:ahLst/>
              <a:cxnLst>
                <a:cxn ang="0">
                  <a:pos x="60" y="272"/>
                </a:cxn>
                <a:cxn ang="0">
                  <a:pos x="0" y="280"/>
                </a:cxn>
                <a:cxn ang="0">
                  <a:pos x="72" y="248"/>
                </a:cxn>
                <a:cxn ang="0">
                  <a:pos x="116" y="232"/>
                </a:cxn>
                <a:cxn ang="0">
                  <a:pos x="156" y="208"/>
                </a:cxn>
                <a:cxn ang="0">
                  <a:pos x="192" y="184"/>
                </a:cxn>
                <a:cxn ang="0">
                  <a:pos x="216" y="160"/>
                </a:cxn>
                <a:cxn ang="0">
                  <a:pos x="224" y="136"/>
                </a:cxn>
                <a:cxn ang="0">
                  <a:pos x="224" y="108"/>
                </a:cxn>
                <a:cxn ang="0">
                  <a:pos x="216" y="84"/>
                </a:cxn>
                <a:cxn ang="0">
                  <a:pos x="200" y="72"/>
                </a:cxn>
                <a:cxn ang="0">
                  <a:pos x="164" y="44"/>
                </a:cxn>
                <a:cxn ang="0">
                  <a:pos x="128" y="24"/>
                </a:cxn>
                <a:cxn ang="0">
                  <a:pos x="92" y="8"/>
                </a:cxn>
                <a:cxn ang="0">
                  <a:pos x="56" y="0"/>
                </a:cxn>
                <a:cxn ang="0">
                  <a:pos x="92" y="0"/>
                </a:cxn>
                <a:cxn ang="0">
                  <a:pos x="144" y="8"/>
                </a:cxn>
                <a:cxn ang="0">
                  <a:pos x="212" y="32"/>
                </a:cxn>
                <a:cxn ang="0">
                  <a:pos x="240" y="48"/>
                </a:cxn>
                <a:cxn ang="0">
                  <a:pos x="276" y="72"/>
                </a:cxn>
                <a:cxn ang="0">
                  <a:pos x="284" y="84"/>
                </a:cxn>
                <a:cxn ang="0">
                  <a:pos x="288" y="104"/>
                </a:cxn>
                <a:cxn ang="0">
                  <a:pos x="284" y="136"/>
                </a:cxn>
                <a:cxn ang="0">
                  <a:pos x="276" y="152"/>
                </a:cxn>
                <a:cxn ang="0">
                  <a:pos x="260" y="176"/>
                </a:cxn>
                <a:cxn ang="0">
                  <a:pos x="236" y="196"/>
                </a:cxn>
                <a:cxn ang="0">
                  <a:pos x="204" y="208"/>
                </a:cxn>
                <a:cxn ang="0">
                  <a:pos x="152" y="236"/>
                </a:cxn>
                <a:cxn ang="0">
                  <a:pos x="104" y="260"/>
                </a:cxn>
                <a:cxn ang="0">
                  <a:pos x="60" y="272"/>
                </a:cxn>
              </a:cxnLst>
              <a:rect l="0" t="0" r="0" b="0"/>
              <a:pathLst>
                <a:path w="288" h="280">
                  <a:moveTo>
                    <a:pt x="60" y="272"/>
                  </a:moveTo>
                  <a:lnTo>
                    <a:pt x="0" y="280"/>
                  </a:lnTo>
                  <a:lnTo>
                    <a:pt x="72" y="248"/>
                  </a:lnTo>
                  <a:lnTo>
                    <a:pt x="116" y="232"/>
                  </a:lnTo>
                  <a:lnTo>
                    <a:pt x="156" y="208"/>
                  </a:lnTo>
                  <a:lnTo>
                    <a:pt x="192" y="184"/>
                  </a:lnTo>
                  <a:lnTo>
                    <a:pt x="216" y="160"/>
                  </a:lnTo>
                  <a:lnTo>
                    <a:pt x="224" y="136"/>
                  </a:lnTo>
                  <a:lnTo>
                    <a:pt x="224" y="108"/>
                  </a:lnTo>
                  <a:lnTo>
                    <a:pt x="216" y="84"/>
                  </a:lnTo>
                  <a:lnTo>
                    <a:pt x="200" y="72"/>
                  </a:lnTo>
                  <a:lnTo>
                    <a:pt x="164" y="44"/>
                  </a:lnTo>
                  <a:lnTo>
                    <a:pt x="128" y="24"/>
                  </a:lnTo>
                  <a:lnTo>
                    <a:pt x="92" y="8"/>
                  </a:lnTo>
                  <a:lnTo>
                    <a:pt x="56" y="0"/>
                  </a:lnTo>
                  <a:lnTo>
                    <a:pt x="92" y="0"/>
                  </a:lnTo>
                  <a:lnTo>
                    <a:pt x="144" y="8"/>
                  </a:lnTo>
                  <a:lnTo>
                    <a:pt x="212" y="32"/>
                  </a:lnTo>
                  <a:lnTo>
                    <a:pt x="240" y="48"/>
                  </a:lnTo>
                  <a:lnTo>
                    <a:pt x="276" y="72"/>
                  </a:lnTo>
                  <a:lnTo>
                    <a:pt x="284" y="84"/>
                  </a:lnTo>
                  <a:lnTo>
                    <a:pt x="288" y="104"/>
                  </a:lnTo>
                  <a:lnTo>
                    <a:pt x="284" y="136"/>
                  </a:lnTo>
                  <a:lnTo>
                    <a:pt x="276" y="152"/>
                  </a:lnTo>
                  <a:lnTo>
                    <a:pt x="260" y="176"/>
                  </a:lnTo>
                  <a:lnTo>
                    <a:pt x="236" y="196"/>
                  </a:lnTo>
                  <a:lnTo>
                    <a:pt x="204" y="208"/>
                  </a:lnTo>
                  <a:lnTo>
                    <a:pt x="152" y="236"/>
                  </a:lnTo>
                  <a:lnTo>
                    <a:pt x="104" y="260"/>
                  </a:lnTo>
                  <a:lnTo>
                    <a:pt x="6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a:spLocks/>
            </p:cNvSpPr>
            <p:nvPr/>
          </p:nvSpPr>
          <p:spPr bwMode="auto">
            <a:xfrm>
              <a:off x="3740" y="144"/>
              <a:ext cx="296" cy="284"/>
            </a:xfrm>
            <a:custGeom>
              <a:avLst/>
              <a:gdLst/>
              <a:ahLst/>
              <a:cxnLst>
                <a:cxn ang="0">
                  <a:pos x="60" y="280"/>
                </a:cxn>
                <a:cxn ang="0">
                  <a:pos x="0" y="284"/>
                </a:cxn>
                <a:cxn ang="0">
                  <a:pos x="84" y="248"/>
                </a:cxn>
                <a:cxn ang="0">
                  <a:pos x="132" y="224"/>
                </a:cxn>
                <a:cxn ang="0">
                  <a:pos x="160" y="208"/>
                </a:cxn>
                <a:cxn ang="0">
                  <a:pos x="184" y="188"/>
                </a:cxn>
                <a:cxn ang="0">
                  <a:pos x="196" y="172"/>
                </a:cxn>
                <a:cxn ang="0">
                  <a:pos x="208" y="148"/>
                </a:cxn>
                <a:cxn ang="0">
                  <a:pos x="208" y="116"/>
                </a:cxn>
                <a:cxn ang="0">
                  <a:pos x="208" y="96"/>
                </a:cxn>
                <a:cxn ang="0">
                  <a:pos x="196" y="80"/>
                </a:cxn>
                <a:cxn ang="0">
                  <a:pos x="148" y="44"/>
                </a:cxn>
                <a:cxn ang="0">
                  <a:pos x="96" y="20"/>
                </a:cxn>
                <a:cxn ang="0">
                  <a:pos x="40" y="12"/>
                </a:cxn>
                <a:cxn ang="0">
                  <a:pos x="0" y="8"/>
                </a:cxn>
                <a:cxn ang="0">
                  <a:pos x="48" y="0"/>
                </a:cxn>
                <a:cxn ang="0">
                  <a:pos x="112" y="0"/>
                </a:cxn>
                <a:cxn ang="0">
                  <a:pos x="148" y="8"/>
                </a:cxn>
                <a:cxn ang="0">
                  <a:pos x="192" y="20"/>
                </a:cxn>
                <a:cxn ang="0">
                  <a:pos x="228" y="36"/>
                </a:cxn>
                <a:cxn ang="0">
                  <a:pos x="272" y="60"/>
                </a:cxn>
                <a:cxn ang="0">
                  <a:pos x="284" y="72"/>
                </a:cxn>
                <a:cxn ang="0">
                  <a:pos x="296" y="92"/>
                </a:cxn>
                <a:cxn ang="0">
                  <a:pos x="296" y="104"/>
                </a:cxn>
                <a:cxn ang="0">
                  <a:pos x="296" y="128"/>
                </a:cxn>
                <a:cxn ang="0">
                  <a:pos x="284" y="148"/>
                </a:cxn>
                <a:cxn ang="0">
                  <a:pos x="260" y="172"/>
                </a:cxn>
                <a:cxn ang="0">
                  <a:pos x="228" y="196"/>
                </a:cxn>
                <a:cxn ang="0">
                  <a:pos x="168" y="232"/>
                </a:cxn>
                <a:cxn ang="0">
                  <a:pos x="112" y="260"/>
                </a:cxn>
                <a:cxn ang="0">
                  <a:pos x="60" y="280"/>
                </a:cxn>
              </a:cxnLst>
              <a:rect l="0" t="0" r="0" b="0"/>
              <a:pathLst>
                <a:path w="296" h="284">
                  <a:moveTo>
                    <a:pt x="60" y="280"/>
                  </a:moveTo>
                  <a:lnTo>
                    <a:pt x="0" y="284"/>
                  </a:lnTo>
                  <a:lnTo>
                    <a:pt x="84" y="248"/>
                  </a:lnTo>
                  <a:lnTo>
                    <a:pt x="132" y="224"/>
                  </a:lnTo>
                  <a:lnTo>
                    <a:pt x="160" y="208"/>
                  </a:lnTo>
                  <a:lnTo>
                    <a:pt x="184" y="188"/>
                  </a:lnTo>
                  <a:lnTo>
                    <a:pt x="196" y="172"/>
                  </a:lnTo>
                  <a:lnTo>
                    <a:pt x="208" y="148"/>
                  </a:lnTo>
                  <a:lnTo>
                    <a:pt x="208" y="116"/>
                  </a:lnTo>
                  <a:lnTo>
                    <a:pt x="208" y="96"/>
                  </a:lnTo>
                  <a:lnTo>
                    <a:pt x="196" y="80"/>
                  </a:lnTo>
                  <a:lnTo>
                    <a:pt x="148" y="44"/>
                  </a:lnTo>
                  <a:lnTo>
                    <a:pt x="96" y="20"/>
                  </a:lnTo>
                  <a:lnTo>
                    <a:pt x="40" y="12"/>
                  </a:lnTo>
                  <a:lnTo>
                    <a:pt x="0" y="8"/>
                  </a:lnTo>
                  <a:lnTo>
                    <a:pt x="48" y="0"/>
                  </a:lnTo>
                  <a:lnTo>
                    <a:pt x="112" y="0"/>
                  </a:lnTo>
                  <a:lnTo>
                    <a:pt x="148" y="8"/>
                  </a:lnTo>
                  <a:lnTo>
                    <a:pt x="192" y="20"/>
                  </a:lnTo>
                  <a:lnTo>
                    <a:pt x="228" y="36"/>
                  </a:lnTo>
                  <a:lnTo>
                    <a:pt x="272" y="60"/>
                  </a:lnTo>
                  <a:lnTo>
                    <a:pt x="284" y="72"/>
                  </a:lnTo>
                  <a:lnTo>
                    <a:pt x="296" y="92"/>
                  </a:lnTo>
                  <a:lnTo>
                    <a:pt x="296" y="104"/>
                  </a:lnTo>
                  <a:lnTo>
                    <a:pt x="296" y="128"/>
                  </a:lnTo>
                  <a:lnTo>
                    <a:pt x="284" y="148"/>
                  </a:lnTo>
                  <a:lnTo>
                    <a:pt x="260" y="172"/>
                  </a:lnTo>
                  <a:lnTo>
                    <a:pt x="228" y="196"/>
                  </a:lnTo>
                  <a:lnTo>
                    <a:pt x="168" y="232"/>
                  </a:lnTo>
                  <a:lnTo>
                    <a:pt x="112" y="260"/>
                  </a:lnTo>
                  <a:lnTo>
                    <a:pt x="60" y="2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a:spLocks/>
            </p:cNvSpPr>
            <p:nvPr/>
          </p:nvSpPr>
          <p:spPr bwMode="auto">
            <a:xfrm>
              <a:off x="3824" y="140"/>
              <a:ext cx="284" cy="284"/>
            </a:xfrm>
            <a:custGeom>
              <a:avLst/>
              <a:gdLst/>
              <a:ahLst/>
              <a:cxnLst>
                <a:cxn ang="0">
                  <a:pos x="0" y="284"/>
                </a:cxn>
                <a:cxn ang="0">
                  <a:pos x="48" y="260"/>
                </a:cxn>
                <a:cxn ang="0">
                  <a:pos x="96" y="236"/>
                </a:cxn>
                <a:cxn ang="0">
                  <a:pos x="144" y="200"/>
                </a:cxn>
                <a:cxn ang="0">
                  <a:pos x="180" y="176"/>
                </a:cxn>
                <a:cxn ang="0">
                  <a:pos x="200" y="156"/>
                </a:cxn>
                <a:cxn ang="0">
                  <a:pos x="212" y="132"/>
                </a:cxn>
                <a:cxn ang="0">
                  <a:pos x="216" y="108"/>
                </a:cxn>
                <a:cxn ang="0">
                  <a:pos x="212" y="88"/>
                </a:cxn>
                <a:cxn ang="0">
                  <a:pos x="204" y="76"/>
                </a:cxn>
                <a:cxn ang="0">
                  <a:pos x="188" y="60"/>
                </a:cxn>
                <a:cxn ang="0">
                  <a:pos x="144" y="36"/>
                </a:cxn>
                <a:cxn ang="0">
                  <a:pos x="100" y="16"/>
                </a:cxn>
                <a:cxn ang="0">
                  <a:pos x="60" y="4"/>
                </a:cxn>
                <a:cxn ang="0">
                  <a:pos x="16" y="0"/>
                </a:cxn>
                <a:cxn ang="0">
                  <a:pos x="64" y="0"/>
                </a:cxn>
                <a:cxn ang="0">
                  <a:pos x="120" y="4"/>
                </a:cxn>
                <a:cxn ang="0">
                  <a:pos x="180" y="16"/>
                </a:cxn>
                <a:cxn ang="0">
                  <a:pos x="212" y="28"/>
                </a:cxn>
                <a:cxn ang="0">
                  <a:pos x="236" y="48"/>
                </a:cxn>
                <a:cxn ang="0">
                  <a:pos x="260" y="72"/>
                </a:cxn>
                <a:cxn ang="0">
                  <a:pos x="276" y="96"/>
                </a:cxn>
                <a:cxn ang="0">
                  <a:pos x="284" y="120"/>
                </a:cxn>
                <a:cxn ang="0">
                  <a:pos x="284" y="136"/>
                </a:cxn>
                <a:cxn ang="0">
                  <a:pos x="272" y="156"/>
                </a:cxn>
                <a:cxn ang="0">
                  <a:pos x="236" y="192"/>
                </a:cxn>
                <a:cxn ang="0">
                  <a:pos x="168" y="236"/>
                </a:cxn>
                <a:cxn ang="0">
                  <a:pos x="108" y="260"/>
                </a:cxn>
                <a:cxn ang="0">
                  <a:pos x="72" y="276"/>
                </a:cxn>
                <a:cxn ang="0">
                  <a:pos x="0" y="284"/>
                </a:cxn>
              </a:cxnLst>
              <a:rect l="0" t="0" r="0" b="0"/>
              <a:pathLst>
                <a:path w="284" h="284">
                  <a:moveTo>
                    <a:pt x="0" y="284"/>
                  </a:moveTo>
                  <a:lnTo>
                    <a:pt x="48" y="260"/>
                  </a:lnTo>
                  <a:lnTo>
                    <a:pt x="96" y="236"/>
                  </a:lnTo>
                  <a:lnTo>
                    <a:pt x="144" y="200"/>
                  </a:lnTo>
                  <a:lnTo>
                    <a:pt x="180" y="176"/>
                  </a:lnTo>
                  <a:lnTo>
                    <a:pt x="200" y="156"/>
                  </a:lnTo>
                  <a:lnTo>
                    <a:pt x="212" y="132"/>
                  </a:lnTo>
                  <a:lnTo>
                    <a:pt x="216" y="108"/>
                  </a:lnTo>
                  <a:lnTo>
                    <a:pt x="212" y="88"/>
                  </a:lnTo>
                  <a:lnTo>
                    <a:pt x="204" y="76"/>
                  </a:lnTo>
                  <a:lnTo>
                    <a:pt x="188" y="60"/>
                  </a:lnTo>
                  <a:lnTo>
                    <a:pt x="144" y="36"/>
                  </a:lnTo>
                  <a:lnTo>
                    <a:pt x="100" y="16"/>
                  </a:lnTo>
                  <a:lnTo>
                    <a:pt x="60" y="4"/>
                  </a:lnTo>
                  <a:lnTo>
                    <a:pt x="16" y="0"/>
                  </a:lnTo>
                  <a:lnTo>
                    <a:pt x="64" y="0"/>
                  </a:lnTo>
                  <a:lnTo>
                    <a:pt x="120" y="4"/>
                  </a:lnTo>
                  <a:lnTo>
                    <a:pt x="180" y="16"/>
                  </a:lnTo>
                  <a:lnTo>
                    <a:pt x="212" y="28"/>
                  </a:lnTo>
                  <a:lnTo>
                    <a:pt x="236" y="48"/>
                  </a:lnTo>
                  <a:lnTo>
                    <a:pt x="260" y="72"/>
                  </a:lnTo>
                  <a:lnTo>
                    <a:pt x="276" y="96"/>
                  </a:lnTo>
                  <a:lnTo>
                    <a:pt x="284" y="120"/>
                  </a:lnTo>
                  <a:lnTo>
                    <a:pt x="284" y="136"/>
                  </a:lnTo>
                  <a:lnTo>
                    <a:pt x="272" y="156"/>
                  </a:lnTo>
                  <a:lnTo>
                    <a:pt x="236" y="192"/>
                  </a:lnTo>
                  <a:lnTo>
                    <a:pt x="168" y="236"/>
                  </a:lnTo>
                  <a:lnTo>
                    <a:pt x="108" y="260"/>
                  </a:lnTo>
                  <a:lnTo>
                    <a:pt x="72" y="276"/>
                  </a:lnTo>
                  <a:lnTo>
                    <a:pt x="0" y="2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a:spLocks/>
            </p:cNvSpPr>
            <p:nvPr/>
          </p:nvSpPr>
          <p:spPr bwMode="auto">
            <a:xfrm>
              <a:off x="3924" y="140"/>
              <a:ext cx="260" cy="272"/>
            </a:xfrm>
            <a:custGeom>
              <a:avLst/>
              <a:gdLst/>
              <a:ahLst/>
              <a:cxnLst>
                <a:cxn ang="0">
                  <a:pos x="0" y="272"/>
                </a:cxn>
                <a:cxn ang="0">
                  <a:pos x="88" y="224"/>
                </a:cxn>
                <a:cxn ang="0">
                  <a:pos x="140" y="192"/>
                </a:cxn>
                <a:cxn ang="0">
                  <a:pos x="160" y="180"/>
                </a:cxn>
                <a:cxn ang="0">
                  <a:pos x="176" y="164"/>
                </a:cxn>
                <a:cxn ang="0">
                  <a:pos x="184" y="144"/>
                </a:cxn>
                <a:cxn ang="0">
                  <a:pos x="188" y="120"/>
                </a:cxn>
                <a:cxn ang="0">
                  <a:pos x="184" y="96"/>
                </a:cxn>
                <a:cxn ang="0">
                  <a:pos x="164" y="72"/>
                </a:cxn>
                <a:cxn ang="0">
                  <a:pos x="140" y="40"/>
                </a:cxn>
                <a:cxn ang="0">
                  <a:pos x="112" y="24"/>
                </a:cxn>
                <a:cxn ang="0">
                  <a:pos x="80" y="12"/>
                </a:cxn>
                <a:cxn ang="0">
                  <a:pos x="8" y="0"/>
                </a:cxn>
                <a:cxn ang="0">
                  <a:pos x="80" y="0"/>
                </a:cxn>
                <a:cxn ang="0">
                  <a:pos x="128" y="4"/>
                </a:cxn>
                <a:cxn ang="0">
                  <a:pos x="176" y="16"/>
                </a:cxn>
                <a:cxn ang="0">
                  <a:pos x="212" y="36"/>
                </a:cxn>
                <a:cxn ang="0">
                  <a:pos x="244" y="60"/>
                </a:cxn>
                <a:cxn ang="0">
                  <a:pos x="248" y="64"/>
                </a:cxn>
                <a:cxn ang="0">
                  <a:pos x="260" y="88"/>
                </a:cxn>
                <a:cxn ang="0">
                  <a:pos x="260" y="100"/>
                </a:cxn>
                <a:cxn ang="0">
                  <a:pos x="260" y="124"/>
                </a:cxn>
                <a:cxn ang="0">
                  <a:pos x="256" y="144"/>
                </a:cxn>
                <a:cxn ang="0">
                  <a:pos x="236" y="164"/>
                </a:cxn>
                <a:cxn ang="0">
                  <a:pos x="200" y="192"/>
                </a:cxn>
                <a:cxn ang="0">
                  <a:pos x="124" y="228"/>
                </a:cxn>
                <a:cxn ang="0">
                  <a:pos x="56" y="252"/>
                </a:cxn>
                <a:cxn ang="0">
                  <a:pos x="0" y="272"/>
                </a:cxn>
              </a:cxnLst>
              <a:rect l="0" t="0" r="0" b="0"/>
              <a:pathLst>
                <a:path w="260" h="272">
                  <a:moveTo>
                    <a:pt x="0" y="272"/>
                  </a:moveTo>
                  <a:lnTo>
                    <a:pt x="88" y="224"/>
                  </a:lnTo>
                  <a:lnTo>
                    <a:pt x="140" y="192"/>
                  </a:lnTo>
                  <a:lnTo>
                    <a:pt x="160" y="180"/>
                  </a:lnTo>
                  <a:lnTo>
                    <a:pt x="176" y="164"/>
                  </a:lnTo>
                  <a:lnTo>
                    <a:pt x="184" y="144"/>
                  </a:lnTo>
                  <a:lnTo>
                    <a:pt x="188" y="120"/>
                  </a:lnTo>
                  <a:lnTo>
                    <a:pt x="184" y="96"/>
                  </a:lnTo>
                  <a:lnTo>
                    <a:pt x="164" y="72"/>
                  </a:lnTo>
                  <a:lnTo>
                    <a:pt x="140" y="40"/>
                  </a:lnTo>
                  <a:lnTo>
                    <a:pt x="112" y="24"/>
                  </a:lnTo>
                  <a:lnTo>
                    <a:pt x="80" y="12"/>
                  </a:lnTo>
                  <a:lnTo>
                    <a:pt x="8" y="0"/>
                  </a:lnTo>
                  <a:lnTo>
                    <a:pt x="80" y="0"/>
                  </a:lnTo>
                  <a:lnTo>
                    <a:pt x="128" y="4"/>
                  </a:lnTo>
                  <a:lnTo>
                    <a:pt x="176" y="16"/>
                  </a:lnTo>
                  <a:lnTo>
                    <a:pt x="212" y="36"/>
                  </a:lnTo>
                  <a:lnTo>
                    <a:pt x="244" y="60"/>
                  </a:lnTo>
                  <a:lnTo>
                    <a:pt x="248" y="64"/>
                  </a:lnTo>
                  <a:lnTo>
                    <a:pt x="260" y="88"/>
                  </a:lnTo>
                  <a:lnTo>
                    <a:pt x="260" y="100"/>
                  </a:lnTo>
                  <a:lnTo>
                    <a:pt x="260" y="124"/>
                  </a:lnTo>
                  <a:lnTo>
                    <a:pt x="256" y="144"/>
                  </a:lnTo>
                  <a:lnTo>
                    <a:pt x="236" y="164"/>
                  </a:lnTo>
                  <a:lnTo>
                    <a:pt x="200" y="192"/>
                  </a:lnTo>
                  <a:lnTo>
                    <a:pt x="124" y="228"/>
                  </a:lnTo>
                  <a:lnTo>
                    <a:pt x="56" y="252"/>
                  </a:lnTo>
                  <a:lnTo>
                    <a:pt x="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a:spLocks/>
            </p:cNvSpPr>
            <p:nvPr/>
          </p:nvSpPr>
          <p:spPr bwMode="auto">
            <a:xfrm>
              <a:off x="3976" y="332"/>
              <a:ext cx="248" cy="72"/>
            </a:xfrm>
            <a:custGeom>
              <a:avLst/>
              <a:gdLst/>
              <a:ahLst/>
              <a:cxnLst>
                <a:cxn ang="0">
                  <a:pos x="228" y="72"/>
                </a:cxn>
                <a:cxn ang="0">
                  <a:pos x="148" y="60"/>
                </a:cxn>
                <a:cxn ang="0">
                  <a:pos x="88" y="60"/>
                </a:cxn>
                <a:cxn ang="0">
                  <a:pos x="24" y="68"/>
                </a:cxn>
                <a:cxn ang="0">
                  <a:pos x="0" y="72"/>
                </a:cxn>
                <a:cxn ang="0">
                  <a:pos x="96" y="32"/>
                </a:cxn>
                <a:cxn ang="0">
                  <a:pos x="148" y="0"/>
                </a:cxn>
                <a:cxn ang="0">
                  <a:pos x="156" y="0"/>
                </a:cxn>
                <a:cxn ang="0">
                  <a:pos x="192" y="8"/>
                </a:cxn>
                <a:cxn ang="0">
                  <a:pos x="220" y="12"/>
                </a:cxn>
                <a:cxn ang="0">
                  <a:pos x="240" y="32"/>
                </a:cxn>
                <a:cxn ang="0">
                  <a:pos x="248" y="48"/>
                </a:cxn>
                <a:cxn ang="0">
                  <a:pos x="240" y="68"/>
                </a:cxn>
                <a:cxn ang="0">
                  <a:pos x="232" y="72"/>
                </a:cxn>
                <a:cxn ang="0">
                  <a:pos x="228" y="72"/>
                </a:cxn>
              </a:cxnLst>
              <a:rect l="0" t="0" r="0" b="0"/>
              <a:pathLst>
                <a:path w="248" h="72">
                  <a:moveTo>
                    <a:pt x="228" y="72"/>
                  </a:moveTo>
                  <a:lnTo>
                    <a:pt x="148" y="60"/>
                  </a:lnTo>
                  <a:lnTo>
                    <a:pt x="88" y="60"/>
                  </a:lnTo>
                  <a:lnTo>
                    <a:pt x="24" y="68"/>
                  </a:lnTo>
                  <a:lnTo>
                    <a:pt x="0" y="72"/>
                  </a:lnTo>
                  <a:lnTo>
                    <a:pt x="96" y="32"/>
                  </a:lnTo>
                  <a:lnTo>
                    <a:pt x="148" y="0"/>
                  </a:lnTo>
                  <a:lnTo>
                    <a:pt x="156" y="0"/>
                  </a:lnTo>
                  <a:lnTo>
                    <a:pt x="192" y="8"/>
                  </a:lnTo>
                  <a:lnTo>
                    <a:pt x="220" y="12"/>
                  </a:lnTo>
                  <a:lnTo>
                    <a:pt x="240" y="32"/>
                  </a:lnTo>
                  <a:lnTo>
                    <a:pt x="248" y="48"/>
                  </a:lnTo>
                  <a:lnTo>
                    <a:pt x="240" y="68"/>
                  </a:lnTo>
                  <a:lnTo>
                    <a:pt x="232" y="72"/>
                  </a:lnTo>
                  <a:lnTo>
                    <a:pt x="228"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a:spLocks/>
            </p:cNvSpPr>
            <p:nvPr/>
          </p:nvSpPr>
          <p:spPr bwMode="auto">
            <a:xfrm>
              <a:off x="4136" y="328"/>
              <a:ext cx="152" cy="88"/>
            </a:xfrm>
            <a:custGeom>
              <a:avLst/>
              <a:gdLst/>
              <a:ahLst/>
              <a:cxnLst>
                <a:cxn ang="0">
                  <a:pos x="72" y="84"/>
                </a:cxn>
                <a:cxn ang="0">
                  <a:pos x="88" y="64"/>
                </a:cxn>
                <a:cxn ang="0">
                  <a:pos x="92" y="52"/>
                </a:cxn>
                <a:cxn ang="0">
                  <a:pos x="92" y="40"/>
                </a:cxn>
                <a:cxn ang="0">
                  <a:pos x="88" y="28"/>
                </a:cxn>
                <a:cxn ang="0">
                  <a:pos x="68" y="16"/>
                </a:cxn>
                <a:cxn ang="0">
                  <a:pos x="44" y="12"/>
                </a:cxn>
                <a:cxn ang="0">
                  <a:pos x="0" y="0"/>
                </a:cxn>
                <a:cxn ang="0">
                  <a:pos x="68" y="4"/>
                </a:cxn>
                <a:cxn ang="0">
                  <a:pos x="116" y="12"/>
                </a:cxn>
                <a:cxn ang="0">
                  <a:pos x="140" y="24"/>
                </a:cxn>
                <a:cxn ang="0">
                  <a:pos x="152" y="36"/>
                </a:cxn>
                <a:cxn ang="0">
                  <a:pos x="152" y="48"/>
                </a:cxn>
                <a:cxn ang="0">
                  <a:pos x="148" y="72"/>
                </a:cxn>
                <a:cxn ang="0">
                  <a:pos x="128" y="84"/>
                </a:cxn>
                <a:cxn ang="0">
                  <a:pos x="104" y="88"/>
                </a:cxn>
                <a:cxn ang="0">
                  <a:pos x="72" y="84"/>
                </a:cxn>
              </a:cxnLst>
              <a:rect l="0" t="0" r="0" b="0"/>
              <a:pathLst>
                <a:path w="152" h="88">
                  <a:moveTo>
                    <a:pt x="72" y="84"/>
                  </a:moveTo>
                  <a:lnTo>
                    <a:pt x="88" y="64"/>
                  </a:lnTo>
                  <a:lnTo>
                    <a:pt x="92" y="52"/>
                  </a:lnTo>
                  <a:lnTo>
                    <a:pt x="92" y="40"/>
                  </a:lnTo>
                  <a:lnTo>
                    <a:pt x="88" y="28"/>
                  </a:lnTo>
                  <a:lnTo>
                    <a:pt x="68" y="16"/>
                  </a:lnTo>
                  <a:lnTo>
                    <a:pt x="44" y="12"/>
                  </a:lnTo>
                  <a:lnTo>
                    <a:pt x="0" y="0"/>
                  </a:lnTo>
                  <a:lnTo>
                    <a:pt x="68" y="4"/>
                  </a:lnTo>
                  <a:lnTo>
                    <a:pt x="116" y="12"/>
                  </a:lnTo>
                  <a:lnTo>
                    <a:pt x="140" y="24"/>
                  </a:lnTo>
                  <a:lnTo>
                    <a:pt x="152" y="36"/>
                  </a:lnTo>
                  <a:lnTo>
                    <a:pt x="152" y="48"/>
                  </a:lnTo>
                  <a:lnTo>
                    <a:pt x="148" y="72"/>
                  </a:lnTo>
                  <a:lnTo>
                    <a:pt x="128" y="84"/>
                  </a:lnTo>
                  <a:lnTo>
                    <a:pt x="104" y="88"/>
                  </a:lnTo>
                  <a:lnTo>
                    <a:pt x="72"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a:spLocks/>
            </p:cNvSpPr>
            <p:nvPr/>
          </p:nvSpPr>
          <p:spPr bwMode="auto">
            <a:xfrm>
              <a:off x="4144" y="320"/>
              <a:ext cx="216" cy="108"/>
            </a:xfrm>
            <a:custGeom>
              <a:avLst/>
              <a:gdLst/>
              <a:ahLst/>
              <a:cxnLst>
                <a:cxn ang="0">
                  <a:pos x="128" y="108"/>
                </a:cxn>
                <a:cxn ang="0">
                  <a:pos x="104" y="104"/>
                </a:cxn>
                <a:cxn ang="0">
                  <a:pos x="128" y="96"/>
                </a:cxn>
                <a:cxn ang="0">
                  <a:pos x="144" y="80"/>
                </a:cxn>
                <a:cxn ang="0">
                  <a:pos x="152" y="68"/>
                </a:cxn>
                <a:cxn ang="0">
                  <a:pos x="152" y="56"/>
                </a:cxn>
                <a:cxn ang="0">
                  <a:pos x="152" y="44"/>
                </a:cxn>
                <a:cxn ang="0">
                  <a:pos x="132" y="32"/>
                </a:cxn>
                <a:cxn ang="0">
                  <a:pos x="116" y="20"/>
                </a:cxn>
                <a:cxn ang="0">
                  <a:pos x="72" y="8"/>
                </a:cxn>
                <a:cxn ang="0">
                  <a:pos x="28" y="8"/>
                </a:cxn>
                <a:cxn ang="0">
                  <a:pos x="0" y="8"/>
                </a:cxn>
                <a:cxn ang="0">
                  <a:pos x="4" y="0"/>
                </a:cxn>
                <a:cxn ang="0">
                  <a:pos x="36" y="0"/>
                </a:cxn>
                <a:cxn ang="0">
                  <a:pos x="104" y="0"/>
                </a:cxn>
                <a:cxn ang="0">
                  <a:pos x="140" y="8"/>
                </a:cxn>
                <a:cxn ang="0">
                  <a:pos x="168" y="12"/>
                </a:cxn>
                <a:cxn ang="0">
                  <a:pos x="200" y="24"/>
                </a:cxn>
                <a:cxn ang="0">
                  <a:pos x="212" y="44"/>
                </a:cxn>
                <a:cxn ang="0">
                  <a:pos x="216" y="56"/>
                </a:cxn>
                <a:cxn ang="0">
                  <a:pos x="216" y="68"/>
                </a:cxn>
                <a:cxn ang="0">
                  <a:pos x="212" y="80"/>
                </a:cxn>
                <a:cxn ang="0">
                  <a:pos x="200" y="92"/>
                </a:cxn>
                <a:cxn ang="0">
                  <a:pos x="180" y="104"/>
                </a:cxn>
                <a:cxn ang="0">
                  <a:pos x="128" y="108"/>
                </a:cxn>
              </a:cxnLst>
              <a:rect l="0" t="0" r="0" b="0"/>
              <a:pathLst>
                <a:path w="216" h="108">
                  <a:moveTo>
                    <a:pt x="128" y="108"/>
                  </a:moveTo>
                  <a:lnTo>
                    <a:pt x="104" y="104"/>
                  </a:lnTo>
                  <a:lnTo>
                    <a:pt x="128" y="96"/>
                  </a:lnTo>
                  <a:lnTo>
                    <a:pt x="144" y="80"/>
                  </a:lnTo>
                  <a:lnTo>
                    <a:pt x="152" y="68"/>
                  </a:lnTo>
                  <a:lnTo>
                    <a:pt x="152" y="56"/>
                  </a:lnTo>
                  <a:lnTo>
                    <a:pt x="152" y="44"/>
                  </a:lnTo>
                  <a:lnTo>
                    <a:pt x="132" y="32"/>
                  </a:lnTo>
                  <a:lnTo>
                    <a:pt x="116" y="20"/>
                  </a:lnTo>
                  <a:lnTo>
                    <a:pt x="72" y="8"/>
                  </a:lnTo>
                  <a:lnTo>
                    <a:pt x="28" y="8"/>
                  </a:lnTo>
                  <a:lnTo>
                    <a:pt x="0" y="8"/>
                  </a:lnTo>
                  <a:lnTo>
                    <a:pt x="4" y="0"/>
                  </a:lnTo>
                  <a:lnTo>
                    <a:pt x="36" y="0"/>
                  </a:lnTo>
                  <a:lnTo>
                    <a:pt x="104" y="0"/>
                  </a:lnTo>
                  <a:lnTo>
                    <a:pt x="140" y="8"/>
                  </a:lnTo>
                  <a:lnTo>
                    <a:pt x="168" y="12"/>
                  </a:lnTo>
                  <a:lnTo>
                    <a:pt x="200" y="24"/>
                  </a:lnTo>
                  <a:lnTo>
                    <a:pt x="212" y="44"/>
                  </a:lnTo>
                  <a:lnTo>
                    <a:pt x="216" y="56"/>
                  </a:lnTo>
                  <a:lnTo>
                    <a:pt x="216" y="68"/>
                  </a:lnTo>
                  <a:lnTo>
                    <a:pt x="212" y="80"/>
                  </a:lnTo>
                  <a:lnTo>
                    <a:pt x="200" y="92"/>
                  </a:lnTo>
                  <a:lnTo>
                    <a:pt x="180" y="104"/>
                  </a:lnTo>
                  <a:lnTo>
                    <a:pt x="128" y="10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a:spLocks/>
            </p:cNvSpPr>
            <p:nvPr/>
          </p:nvSpPr>
          <p:spPr bwMode="auto">
            <a:xfrm>
              <a:off x="4156" y="296"/>
              <a:ext cx="296" cy="156"/>
            </a:xfrm>
            <a:custGeom>
              <a:avLst/>
              <a:gdLst/>
              <a:ahLst/>
              <a:cxnLst>
                <a:cxn ang="0">
                  <a:pos x="128" y="140"/>
                </a:cxn>
                <a:cxn ang="0">
                  <a:pos x="176" y="128"/>
                </a:cxn>
                <a:cxn ang="0">
                  <a:pos x="188" y="120"/>
                </a:cxn>
                <a:cxn ang="0">
                  <a:pos x="200" y="108"/>
                </a:cxn>
                <a:cxn ang="0">
                  <a:pos x="204" y="92"/>
                </a:cxn>
                <a:cxn ang="0">
                  <a:pos x="212" y="80"/>
                </a:cxn>
                <a:cxn ang="0">
                  <a:pos x="204" y="68"/>
                </a:cxn>
                <a:cxn ang="0">
                  <a:pos x="192" y="48"/>
                </a:cxn>
                <a:cxn ang="0">
                  <a:pos x="168" y="36"/>
                </a:cxn>
                <a:cxn ang="0">
                  <a:pos x="108" y="20"/>
                </a:cxn>
                <a:cxn ang="0">
                  <a:pos x="40" y="20"/>
                </a:cxn>
                <a:cxn ang="0">
                  <a:pos x="0" y="20"/>
                </a:cxn>
                <a:cxn ang="0">
                  <a:pos x="16" y="0"/>
                </a:cxn>
                <a:cxn ang="0">
                  <a:pos x="16" y="8"/>
                </a:cxn>
                <a:cxn ang="0">
                  <a:pos x="48" y="0"/>
                </a:cxn>
                <a:cxn ang="0">
                  <a:pos x="92" y="0"/>
                </a:cxn>
                <a:cxn ang="0">
                  <a:pos x="152" y="8"/>
                </a:cxn>
                <a:cxn ang="0">
                  <a:pos x="192" y="12"/>
                </a:cxn>
                <a:cxn ang="0">
                  <a:pos x="228" y="24"/>
                </a:cxn>
                <a:cxn ang="0">
                  <a:pos x="252" y="36"/>
                </a:cxn>
                <a:cxn ang="0">
                  <a:pos x="272" y="48"/>
                </a:cxn>
                <a:cxn ang="0">
                  <a:pos x="288" y="68"/>
                </a:cxn>
                <a:cxn ang="0">
                  <a:pos x="296" y="80"/>
                </a:cxn>
                <a:cxn ang="0">
                  <a:pos x="284" y="96"/>
                </a:cxn>
                <a:cxn ang="0">
                  <a:pos x="272" y="116"/>
                </a:cxn>
                <a:cxn ang="0">
                  <a:pos x="228" y="140"/>
                </a:cxn>
                <a:cxn ang="0">
                  <a:pos x="192" y="152"/>
                </a:cxn>
                <a:cxn ang="0">
                  <a:pos x="168" y="156"/>
                </a:cxn>
                <a:cxn ang="0">
                  <a:pos x="128" y="140"/>
                </a:cxn>
              </a:cxnLst>
              <a:rect l="0" t="0" r="0" b="0"/>
              <a:pathLst>
                <a:path w="296" h="156">
                  <a:moveTo>
                    <a:pt x="128" y="140"/>
                  </a:moveTo>
                  <a:lnTo>
                    <a:pt x="176" y="128"/>
                  </a:lnTo>
                  <a:lnTo>
                    <a:pt x="188" y="120"/>
                  </a:lnTo>
                  <a:lnTo>
                    <a:pt x="200" y="108"/>
                  </a:lnTo>
                  <a:lnTo>
                    <a:pt x="204" y="92"/>
                  </a:lnTo>
                  <a:lnTo>
                    <a:pt x="212" y="80"/>
                  </a:lnTo>
                  <a:lnTo>
                    <a:pt x="204" y="68"/>
                  </a:lnTo>
                  <a:lnTo>
                    <a:pt x="192" y="48"/>
                  </a:lnTo>
                  <a:lnTo>
                    <a:pt x="168" y="36"/>
                  </a:lnTo>
                  <a:lnTo>
                    <a:pt x="108" y="20"/>
                  </a:lnTo>
                  <a:lnTo>
                    <a:pt x="40" y="20"/>
                  </a:lnTo>
                  <a:lnTo>
                    <a:pt x="0" y="20"/>
                  </a:lnTo>
                  <a:lnTo>
                    <a:pt x="16" y="0"/>
                  </a:lnTo>
                  <a:lnTo>
                    <a:pt x="16" y="8"/>
                  </a:lnTo>
                  <a:lnTo>
                    <a:pt x="48" y="0"/>
                  </a:lnTo>
                  <a:lnTo>
                    <a:pt x="92" y="0"/>
                  </a:lnTo>
                  <a:lnTo>
                    <a:pt x="152" y="8"/>
                  </a:lnTo>
                  <a:lnTo>
                    <a:pt x="192" y="12"/>
                  </a:lnTo>
                  <a:lnTo>
                    <a:pt x="228" y="24"/>
                  </a:lnTo>
                  <a:lnTo>
                    <a:pt x="252" y="36"/>
                  </a:lnTo>
                  <a:lnTo>
                    <a:pt x="272" y="48"/>
                  </a:lnTo>
                  <a:lnTo>
                    <a:pt x="288" y="68"/>
                  </a:lnTo>
                  <a:lnTo>
                    <a:pt x="296" y="80"/>
                  </a:lnTo>
                  <a:lnTo>
                    <a:pt x="284" y="96"/>
                  </a:lnTo>
                  <a:lnTo>
                    <a:pt x="272" y="116"/>
                  </a:lnTo>
                  <a:lnTo>
                    <a:pt x="228" y="140"/>
                  </a:lnTo>
                  <a:lnTo>
                    <a:pt x="192" y="152"/>
                  </a:lnTo>
                  <a:lnTo>
                    <a:pt x="168" y="156"/>
                  </a:lnTo>
                  <a:lnTo>
                    <a:pt x="128" y="1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a:spLocks/>
            </p:cNvSpPr>
            <p:nvPr/>
          </p:nvSpPr>
          <p:spPr bwMode="auto">
            <a:xfrm>
              <a:off x="4172" y="272"/>
              <a:ext cx="328" cy="204"/>
            </a:xfrm>
            <a:custGeom>
              <a:avLst/>
              <a:gdLst/>
              <a:ahLst/>
              <a:cxnLst>
                <a:cxn ang="0">
                  <a:pos x="160" y="180"/>
                </a:cxn>
                <a:cxn ang="0">
                  <a:pos x="188" y="176"/>
                </a:cxn>
                <a:cxn ang="0">
                  <a:pos x="224" y="164"/>
                </a:cxn>
                <a:cxn ang="0">
                  <a:pos x="260" y="140"/>
                </a:cxn>
                <a:cxn ang="0">
                  <a:pos x="272" y="120"/>
                </a:cxn>
                <a:cxn ang="0">
                  <a:pos x="284" y="104"/>
                </a:cxn>
                <a:cxn ang="0">
                  <a:pos x="280" y="92"/>
                </a:cxn>
                <a:cxn ang="0">
                  <a:pos x="260" y="68"/>
                </a:cxn>
                <a:cxn ang="0">
                  <a:pos x="244" y="56"/>
                </a:cxn>
                <a:cxn ang="0">
                  <a:pos x="220" y="44"/>
                </a:cxn>
                <a:cxn ang="0">
                  <a:pos x="184" y="32"/>
                </a:cxn>
                <a:cxn ang="0">
                  <a:pos x="136" y="24"/>
                </a:cxn>
                <a:cxn ang="0">
                  <a:pos x="80" y="24"/>
                </a:cxn>
                <a:cxn ang="0">
                  <a:pos x="36" y="20"/>
                </a:cxn>
                <a:cxn ang="0">
                  <a:pos x="0" y="24"/>
                </a:cxn>
                <a:cxn ang="0">
                  <a:pos x="12" y="0"/>
                </a:cxn>
                <a:cxn ang="0">
                  <a:pos x="56" y="0"/>
                </a:cxn>
                <a:cxn ang="0">
                  <a:pos x="104" y="0"/>
                </a:cxn>
                <a:cxn ang="0">
                  <a:pos x="116" y="0"/>
                </a:cxn>
                <a:cxn ang="0">
                  <a:pos x="164" y="12"/>
                </a:cxn>
                <a:cxn ang="0">
                  <a:pos x="164" y="4"/>
                </a:cxn>
                <a:cxn ang="0">
                  <a:pos x="152" y="4"/>
                </a:cxn>
                <a:cxn ang="0">
                  <a:pos x="188" y="12"/>
                </a:cxn>
                <a:cxn ang="0">
                  <a:pos x="232" y="24"/>
                </a:cxn>
                <a:cxn ang="0">
                  <a:pos x="272" y="36"/>
                </a:cxn>
                <a:cxn ang="0">
                  <a:pos x="316" y="68"/>
                </a:cxn>
                <a:cxn ang="0">
                  <a:pos x="328" y="80"/>
                </a:cxn>
                <a:cxn ang="0">
                  <a:pos x="328" y="96"/>
                </a:cxn>
                <a:cxn ang="0">
                  <a:pos x="328" y="120"/>
                </a:cxn>
                <a:cxn ang="0">
                  <a:pos x="324" y="132"/>
                </a:cxn>
                <a:cxn ang="0">
                  <a:pos x="316" y="144"/>
                </a:cxn>
                <a:cxn ang="0">
                  <a:pos x="280" y="168"/>
                </a:cxn>
                <a:cxn ang="0">
                  <a:pos x="176" y="204"/>
                </a:cxn>
                <a:cxn ang="0">
                  <a:pos x="160" y="180"/>
                </a:cxn>
              </a:cxnLst>
              <a:rect l="0" t="0" r="0" b="0"/>
              <a:pathLst>
                <a:path w="328" h="204">
                  <a:moveTo>
                    <a:pt x="160" y="180"/>
                  </a:moveTo>
                  <a:lnTo>
                    <a:pt x="188" y="176"/>
                  </a:lnTo>
                  <a:lnTo>
                    <a:pt x="224" y="164"/>
                  </a:lnTo>
                  <a:lnTo>
                    <a:pt x="260" y="140"/>
                  </a:lnTo>
                  <a:lnTo>
                    <a:pt x="272" y="120"/>
                  </a:lnTo>
                  <a:lnTo>
                    <a:pt x="284" y="104"/>
                  </a:lnTo>
                  <a:lnTo>
                    <a:pt x="280" y="92"/>
                  </a:lnTo>
                  <a:lnTo>
                    <a:pt x="260" y="68"/>
                  </a:lnTo>
                  <a:lnTo>
                    <a:pt x="244" y="56"/>
                  </a:lnTo>
                  <a:lnTo>
                    <a:pt x="220" y="44"/>
                  </a:lnTo>
                  <a:lnTo>
                    <a:pt x="184" y="32"/>
                  </a:lnTo>
                  <a:lnTo>
                    <a:pt x="136" y="24"/>
                  </a:lnTo>
                  <a:lnTo>
                    <a:pt x="80" y="24"/>
                  </a:lnTo>
                  <a:lnTo>
                    <a:pt x="36" y="20"/>
                  </a:lnTo>
                  <a:lnTo>
                    <a:pt x="0" y="24"/>
                  </a:lnTo>
                  <a:lnTo>
                    <a:pt x="12" y="0"/>
                  </a:lnTo>
                  <a:lnTo>
                    <a:pt x="56" y="0"/>
                  </a:lnTo>
                  <a:lnTo>
                    <a:pt x="104" y="0"/>
                  </a:lnTo>
                  <a:lnTo>
                    <a:pt x="116" y="0"/>
                  </a:lnTo>
                  <a:lnTo>
                    <a:pt x="164" y="12"/>
                  </a:lnTo>
                  <a:lnTo>
                    <a:pt x="164" y="4"/>
                  </a:lnTo>
                  <a:lnTo>
                    <a:pt x="152" y="4"/>
                  </a:lnTo>
                  <a:lnTo>
                    <a:pt x="188" y="12"/>
                  </a:lnTo>
                  <a:lnTo>
                    <a:pt x="232" y="24"/>
                  </a:lnTo>
                  <a:lnTo>
                    <a:pt x="272" y="36"/>
                  </a:lnTo>
                  <a:lnTo>
                    <a:pt x="316" y="68"/>
                  </a:lnTo>
                  <a:lnTo>
                    <a:pt x="328" y="80"/>
                  </a:lnTo>
                  <a:lnTo>
                    <a:pt x="328" y="96"/>
                  </a:lnTo>
                  <a:lnTo>
                    <a:pt x="328" y="120"/>
                  </a:lnTo>
                  <a:lnTo>
                    <a:pt x="324" y="132"/>
                  </a:lnTo>
                  <a:lnTo>
                    <a:pt x="316" y="144"/>
                  </a:lnTo>
                  <a:lnTo>
                    <a:pt x="280" y="168"/>
                  </a:lnTo>
                  <a:lnTo>
                    <a:pt x="176" y="204"/>
                  </a:lnTo>
                  <a:lnTo>
                    <a:pt x="160"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a:spLocks/>
            </p:cNvSpPr>
            <p:nvPr/>
          </p:nvSpPr>
          <p:spPr bwMode="auto">
            <a:xfrm>
              <a:off x="4344" y="284"/>
              <a:ext cx="320" cy="224"/>
            </a:xfrm>
            <a:custGeom>
              <a:avLst/>
              <a:gdLst/>
              <a:ahLst/>
              <a:cxnLst>
                <a:cxn ang="0">
                  <a:pos x="4" y="216"/>
                </a:cxn>
                <a:cxn ang="0">
                  <a:pos x="84" y="204"/>
                </a:cxn>
                <a:cxn ang="0">
                  <a:pos x="144" y="188"/>
                </a:cxn>
                <a:cxn ang="0">
                  <a:pos x="212" y="164"/>
                </a:cxn>
                <a:cxn ang="0">
                  <a:pos x="240" y="144"/>
                </a:cxn>
                <a:cxn ang="0">
                  <a:pos x="260" y="116"/>
                </a:cxn>
                <a:cxn ang="0">
                  <a:pos x="260" y="96"/>
                </a:cxn>
                <a:cxn ang="0">
                  <a:pos x="260" y="80"/>
                </a:cxn>
                <a:cxn ang="0">
                  <a:pos x="248" y="68"/>
                </a:cxn>
                <a:cxn ang="0">
                  <a:pos x="224" y="44"/>
                </a:cxn>
                <a:cxn ang="0">
                  <a:pos x="192" y="24"/>
                </a:cxn>
                <a:cxn ang="0">
                  <a:pos x="156" y="12"/>
                </a:cxn>
                <a:cxn ang="0">
                  <a:pos x="128" y="8"/>
                </a:cxn>
                <a:cxn ang="0">
                  <a:pos x="164" y="0"/>
                </a:cxn>
                <a:cxn ang="0">
                  <a:pos x="212" y="8"/>
                </a:cxn>
                <a:cxn ang="0">
                  <a:pos x="260" y="20"/>
                </a:cxn>
                <a:cxn ang="0">
                  <a:pos x="284" y="32"/>
                </a:cxn>
                <a:cxn ang="0">
                  <a:pos x="300" y="48"/>
                </a:cxn>
                <a:cxn ang="0">
                  <a:pos x="312" y="60"/>
                </a:cxn>
                <a:cxn ang="0">
                  <a:pos x="320" y="72"/>
                </a:cxn>
                <a:cxn ang="0">
                  <a:pos x="320" y="96"/>
                </a:cxn>
                <a:cxn ang="0">
                  <a:pos x="312" y="116"/>
                </a:cxn>
                <a:cxn ang="0">
                  <a:pos x="296" y="132"/>
                </a:cxn>
                <a:cxn ang="0">
                  <a:pos x="272" y="152"/>
                </a:cxn>
                <a:cxn ang="0">
                  <a:pos x="240" y="168"/>
                </a:cxn>
                <a:cxn ang="0">
                  <a:pos x="228" y="176"/>
                </a:cxn>
                <a:cxn ang="0">
                  <a:pos x="180" y="192"/>
                </a:cxn>
                <a:cxn ang="0">
                  <a:pos x="100" y="212"/>
                </a:cxn>
                <a:cxn ang="0">
                  <a:pos x="0" y="224"/>
                </a:cxn>
                <a:cxn ang="0">
                  <a:pos x="4" y="216"/>
                </a:cxn>
              </a:cxnLst>
              <a:rect l="0" t="0" r="0" b="0"/>
              <a:pathLst>
                <a:path w="320" h="224">
                  <a:moveTo>
                    <a:pt x="4" y="216"/>
                  </a:moveTo>
                  <a:lnTo>
                    <a:pt x="84" y="204"/>
                  </a:lnTo>
                  <a:lnTo>
                    <a:pt x="144" y="188"/>
                  </a:lnTo>
                  <a:lnTo>
                    <a:pt x="212" y="164"/>
                  </a:lnTo>
                  <a:lnTo>
                    <a:pt x="240" y="144"/>
                  </a:lnTo>
                  <a:lnTo>
                    <a:pt x="260" y="116"/>
                  </a:lnTo>
                  <a:lnTo>
                    <a:pt x="260" y="96"/>
                  </a:lnTo>
                  <a:lnTo>
                    <a:pt x="260" y="80"/>
                  </a:lnTo>
                  <a:lnTo>
                    <a:pt x="248" y="68"/>
                  </a:lnTo>
                  <a:lnTo>
                    <a:pt x="224" y="44"/>
                  </a:lnTo>
                  <a:lnTo>
                    <a:pt x="192" y="24"/>
                  </a:lnTo>
                  <a:lnTo>
                    <a:pt x="156" y="12"/>
                  </a:lnTo>
                  <a:lnTo>
                    <a:pt x="128" y="8"/>
                  </a:lnTo>
                  <a:lnTo>
                    <a:pt x="164" y="0"/>
                  </a:lnTo>
                  <a:lnTo>
                    <a:pt x="212" y="8"/>
                  </a:lnTo>
                  <a:lnTo>
                    <a:pt x="260" y="20"/>
                  </a:lnTo>
                  <a:lnTo>
                    <a:pt x="284" y="32"/>
                  </a:lnTo>
                  <a:lnTo>
                    <a:pt x="300" y="48"/>
                  </a:lnTo>
                  <a:lnTo>
                    <a:pt x="312" y="60"/>
                  </a:lnTo>
                  <a:lnTo>
                    <a:pt x="320" y="72"/>
                  </a:lnTo>
                  <a:lnTo>
                    <a:pt x="320" y="96"/>
                  </a:lnTo>
                  <a:lnTo>
                    <a:pt x="312" y="116"/>
                  </a:lnTo>
                  <a:lnTo>
                    <a:pt x="296" y="132"/>
                  </a:lnTo>
                  <a:lnTo>
                    <a:pt x="272" y="152"/>
                  </a:lnTo>
                  <a:lnTo>
                    <a:pt x="240" y="168"/>
                  </a:lnTo>
                  <a:lnTo>
                    <a:pt x="228" y="176"/>
                  </a:lnTo>
                  <a:lnTo>
                    <a:pt x="180" y="192"/>
                  </a:lnTo>
                  <a:lnTo>
                    <a:pt x="100" y="212"/>
                  </a:lnTo>
                  <a:lnTo>
                    <a:pt x="0" y="224"/>
                  </a:lnTo>
                  <a:lnTo>
                    <a:pt x="4" y="2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a:spLocks/>
            </p:cNvSpPr>
            <p:nvPr/>
          </p:nvSpPr>
          <p:spPr bwMode="auto">
            <a:xfrm>
              <a:off x="4288" y="296"/>
              <a:ext cx="528" cy="260"/>
            </a:xfrm>
            <a:custGeom>
              <a:avLst/>
              <a:gdLst/>
              <a:ahLst/>
              <a:cxnLst>
                <a:cxn ang="0">
                  <a:pos x="36" y="224"/>
                </a:cxn>
                <a:cxn ang="0">
                  <a:pos x="56" y="212"/>
                </a:cxn>
                <a:cxn ang="0">
                  <a:pos x="156" y="204"/>
                </a:cxn>
                <a:cxn ang="0">
                  <a:pos x="236" y="188"/>
                </a:cxn>
                <a:cxn ang="0">
                  <a:pos x="284" y="168"/>
                </a:cxn>
                <a:cxn ang="0">
                  <a:pos x="304" y="156"/>
                </a:cxn>
                <a:cxn ang="0">
                  <a:pos x="332" y="140"/>
                </a:cxn>
                <a:cxn ang="0">
                  <a:pos x="356" y="120"/>
                </a:cxn>
                <a:cxn ang="0">
                  <a:pos x="376" y="104"/>
                </a:cxn>
                <a:cxn ang="0">
                  <a:pos x="380" y="84"/>
                </a:cxn>
                <a:cxn ang="0">
                  <a:pos x="376" y="60"/>
                </a:cxn>
                <a:cxn ang="0">
                  <a:pos x="368" y="48"/>
                </a:cxn>
                <a:cxn ang="0">
                  <a:pos x="356" y="32"/>
                </a:cxn>
                <a:cxn ang="0">
                  <a:pos x="340" y="12"/>
                </a:cxn>
                <a:cxn ang="0">
                  <a:pos x="308" y="0"/>
                </a:cxn>
                <a:cxn ang="0">
                  <a:pos x="352" y="0"/>
                </a:cxn>
                <a:cxn ang="0">
                  <a:pos x="388" y="8"/>
                </a:cxn>
                <a:cxn ang="0">
                  <a:pos x="436" y="12"/>
                </a:cxn>
                <a:cxn ang="0">
                  <a:pos x="472" y="24"/>
                </a:cxn>
                <a:cxn ang="0">
                  <a:pos x="504" y="44"/>
                </a:cxn>
                <a:cxn ang="0">
                  <a:pos x="520" y="56"/>
                </a:cxn>
                <a:cxn ang="0">
                  <a:pos x="528" y="72"/>
                </a:cxn>
                <a:cxn ang="0">
                  <a:pos x="520" y="96"/>
                </a:cxn>
                <a:cxn ang="0">
                  <a:pos x="508" y="116"/>
                </a:cxn>
                <a:cxn ang="0">
                  <a:pos x="492" y="132"/>
                </a:cxn>
                <a:cxn ang="0">
                  <a:pos x="460" y="152"/>
                </a:cxn>
                <a:cxn ang="0">
                  <a:pos x="416" y="168"/>
                </a:cxn>
                <a:cxn ang="0">
                  <a:pos x="316" y="200"/>
                </a:cxn>
                <a:cxn ang="0">
                  <a:pos x="188" y="228"/>
                </a:cxn>
                <a:cxn ang="0">
                  <a:pos x="132" y="240"/>
                </a:cxn>
                <a:cxn ang="0">
                  <a:pos x="132" y="236"/>
                </a:cxn>
                <a:cxn ang="0">
                  <a:pos x="108" y="240"/>
                </a:cxn>
                <a:cxn ang="0">
                  <a:pos x="56" y="248"/>
                </a:cxn>
                <a:cxn ang="0">
                  <a:pos x="20" y="252"/>
                </a:cxn>
                <a:cxn ang="0">
                  <a:pos x="0" y="260"/>
                </a:cxn>
                <a:cxn ang="0">
                  <a:pos x="12" y="248"/>
                </a:cxn>
                <a:cxn ang="0">
                  <a:pos x="24" y="236"/>
                </a:cxn>
                <a:cxn ang="0">
                  <a:pos x="36" y="224"/>
                </a:cxn>
              </a:cxnLst>
              <a:rect l="0" t="0" r="0" b="0"/>
              <a:pathLst>
                <a:path w="528" h="260">
                  <a:moveTo>
                    <a:pt x="36" y="224"/>
                  </a:moveTo>
                  <a:lnTo>
                    <a:pt x="56" y="212"/>
                  </a:lnTo>
                  <a:lnTo>
                    <a:pt x="156" y="204"/>
                  </a:lnTo>
                  <a:lnTo>
                    <a:pt x="236" y="188"/>
                  </a:lnTo>
                  <a:lnTo>
                    <a:pt x="284" y="168"/>
                  </a:lnTo>
                  <a:lnTo>
                    <a:pt x="304" y="156"/>
                  </a:lnTo>
                  <a:lnTo>
                    <a:pt x="332" y="140"/>
                  </a:lnTo>
                  <a:lnTo>
                    <a:pt x="356" y="120"/>
                  </a:lnTo>
                  <a:lnTo>
                    <a:pt x="376" y="104"/>
                  </a:lnTo>
                  <a:lnTo>
                    <a:pt x="380" y="84"/>
                  </a:lnTo>
                  <a:lnTo>
                    <a:pt x="376" y="60"/>
                  </a:lnTo>
                  <a:lnTo>
                    <a:pt x="368" y="48"/>
                  </a:lnTo>
                  <a:lnTo>
                    <a:pt x="356" y="32"/>
                  </a:lnTo>
                  <a:lnTo>
                    <a:pt x="340" y="12"/>
                  </a:lnTo>
                  <a:lnTo>
                    <a:pt x="308" y="0"/>
                  </a:lnTo>
                  <a:lnTo>
                    <a:pt x="352" y="0"/>
                  </a:lnTo>
                  <a:lnTo>
                    <a:pt x="388" y="8"/>
                  </a:lnTo>
                  <a:lnTo>
                    <a:pt x="436" y="12"/>
                  </a:lnTo>
                  <a:lnTo>
                    <a:pt x="472" y="24"/>
                  </a:lnTo>
                  <a:lnTo>
                    <a:pt x="504" y="44"/>
                  </a:lnTo>
                  <a:lnTo>
                    <a:pt x="520" y="56"/>
                  </a:lnTo>
                  <a:lnTo>
                    <a:pt x="528" y="72"/>
                  </a:lnTo>
                  <a:lnTo>
                    <a:pt x="520" y="96"/>
                  </a:lnTo>
                  <a:lnTo>
                    <a:pt x="508" y="116"/>
                  </a:lnTo>
                  <a:lnTo>
                    <a:pt x="492" y="132"/>
                  </a:lnTo>
                  <a:lnTo>
                    <a:pt x="460" y="152"/>
                  </a:lnTo>
                  <a:lnTo>
                    <a:pt x="416" y="168"/>
                  </a:lnTo>
                  <a:lnTo>
                    <a:pt x="316" y="200"/>
                  </a:lnTo>
                  <a:lnTo>
                    <a:pt x="188" y="228"/>
                  </a:lnTo>
                  <a:lnTo>
                    <a:pt x="132" y="240"/>
                  </a:lnTo>
                  <a:lnTo>
                    <a:pt x="132" y="236"/>
                  </a:lnTo>
                  <a:lnTo>
                    <a:pt x="108" y="240"/>
                  </a:lnTo>
                  <a:lnTo>
                    <a:pt x="56" y="248"/>
                  </a:lnTo>
                  <a:lnTo>
                    <a:pt x="20" y="252"/>
                  </a:lnTo>
                  <a:lnTo>
                    <a:pt x="0" y="260"/>
                  </a:lnTo>
                  <a:lnTo>
                    <a:pt x="12" y="248"/>
                  </a:lnTo>
                  <a:lnTo>
                    <a:pt x="24" y="236"/>
                  </a:lnTo>
                  <a:lnTo>
                    <a:pt x="36" y="2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a:spLocks/>
            </p:cNvSpPr>
            <p:nvPr/>
          </p:nvSpPr>
          <p:spPr bwMode="auto">
            <a:xfrm>
              <a:off x="4288" y="544"/>
              <a:ext cx="104" cy="56"/>
            </a:xfrm>
            <a:custGeom>
              <a:avLst/>
              <a:gdLst/>
              <a:ahLst/>
              <a:cxnLst>
                <a:cxn ang="0">
                  <a:pos x="0" y="32"/>
                </a:cxn>
                <a:cxn ang="0">
                  <a:pos x="0" y="20"/>
                </a:cxn>
                <a:cxn ang="0">
                  <a:pos x="12" y="12"/>
                </a:cxn>
                <a:cxn ang="0">
                  <a:pos x="56" y="4"/>
                </a:cxn>
                <a:cxn ang="0">
                  <a:pos x="104" y="0"/>
                </a:cxn>
                <a:cxn ang="0">
                  <a:pos x="60" y="20"/>
                </a:cxn>
                <a:cxn ang="0">
                  <a:pos x="36" y="36"/>
                </a:cxn>
                <a:cxn ang="0">
                  <a:pos x="12" y="56"/>
                </a:cxn>
                <a:cxn ang="0">
                  <a:pos x="8" y="44"/>
                </a:cxn>
                <a:cxn ang="0">
                  <a:pos x="0" y="32"/>
                </a:cxn>
              </a:cxnLst>
              <a:rect l="0" t="0" r="0" b="0"/>
              <a:pathLst>
                <a:path w="104" h="56">
                  <a:moveTo>
                    <a:pt x="0" y="32"/>
                  </a:moveTo>
                  <a:lnTo>
                    <a:pt x="0" y="20"/>
                  </a:lnTo>
                  <a:lnTo>
                    <a:pt x="12" y="12"/>
                  </a:lnTo>
                  <a:lnTo>
                    <a:pt x="56" y="4"/>
                  </a:lnTo>
                  <a:lnTo>
                    <a:pt x="104" y="0"/>
                  </a:lnTo>
                  <a:lnTo>
                    <a:pt x="60" y="20"/>
                  </a:lnTo>
                  <a:lnTo>
                    <a:pt x="36" y="36"/>
                  </a:lnTo>
                  <a:lnTo>
                    <a:pt x="12" y="56"/>
                  </a:lnTo>
                  <a:lnTo>
                    <a:pt x="8" y="44"/>
                  </a:lnTo>
                  <a:lnTo>
                    <a:pt x="0" y="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a:spLocks/>
            </p:cNvSpPr>
            <p:nvPr/>
          </p:nvSpPr>
          <p:spPr bwMode="auto">
            <a:xfrm>
              <a:off x="4300" y="276"/>
              <a:ext cx="580" cy="360"/>
            </a:xfrm>
            <a:custGeom>
              <a:avLst/>
              <a:gdLst/>
              <a:ahLst/>
              <a:cxnLst>
                <a:cxn ang="0">
                  <a:pos x="20" y="340"/>
                </a:cxn>
                <a:cxn ang="0">
                  <a:pos x="0" y="328"/>
                </a:cxn>
                <a:cxn ang="0">
                  <a:pos x="12" y="316"/>
                </a:cxn>
                <a:cxn ang="0">
                  <a:pos x="44" y="292"/>
                </a:cxn>
                <a:cxn ang="0">
                  <a:pos x="96" y="272"/>
                </a:cxn>
                <a:cxn ang="0">
                  <a:pos x="176" y="256"/>
                </a:cxn>
                <a:cxn ang="0">
                  <a:pos x="308" y="224"/>
                </a:cxn>
                <a:cxn ang="0">
                  <a:pos x="404" y="196"/>
                </a:cxn>
                <a:cxn ang="0">
                  <a:pos x="448" y="176"/>
                </a:cxn>
                <a:cxn ang="0">
                  <a:pos x="480" y="152"/>
                </a:cxn>
                <a:cxn ang="0">
                  <a:pos x="504" y="136"/>
                </a:cxn>
                <a:cxn ang="0">
                  <a:pos x="516" y="116"/>
                </a:cxn>
                <a:cxn ang="0">
                  <a:pos x="520" y="92"/>
                </a:cxn>
                <a:cxn ang="0">
                  <a:pos x="508" y="76"/>
                </a:cxn>
                <a:cxn ang="0">
                  <a:pos x="492" y="56"/>
                </a:cxn>
                <a:cxn ang="0">
                  <a:pos x="460" y="44"/>
                </a:cxn>
                <a:cxn ang="0">
                  <a:pos x="424" y="32"/>
                </a:cxn>
                <a:cxn ang="0">
                  <a:pos x="376" y="20"/>
                </a:cxn>
                <a:cxn ang="0">
                  <a:pos x="332" y="16"/>
                </a:cxn>
                <a:cxn ang="0">
                  <a:pos x="292" y="20"/>
                </a:cxn>
                <a:cxn ang="0">
                  <a:pos x="224" y="8"/>
                </a:cxn>
                <a:cxn ang="0">
                  <a:pos x="284" y="0"/>
                </a:cxn>
                <a:cxn ang="0">
                  <a:pos x="376" y="0"/>
                </a:cxn>
                <a:cxn ang="0">
                  <a:pos x="424" y="8"/>
                </a:cxn>
                <a:cxn ang="0">
                  <a:pos x="472" y="20"/>
                </a:cxn>
                <a:cxn ang="0">
                  <a:pos x="520" y="40"/>
                </a:cxn>
                <a:cxn ang="0">
                  <a:pos x="556" y="56"/>
                </a:cxn>
                <a:cxn ang="0">
                  <a:pos x="568" y="80"/>
                </a:cxn>
                <a:cxn ang="0">
                  <a:pos x="580" y="100"/>
                </a:cxn>
                <a:cxn ang="0">
                  <a:pos x="580" y="124"/>
                </a:cxn>
                <a:cxn ang="0">
                  <a:pos x="568" y="152"/>
                </a:cxn>
                <a:cxn ang="0">
                  <a:pos x="552" y="176"/>
                </a:cxn>
                <a:cxn ang="0">
                  <a:pos x="508" y="196"/>
                </a:cxn>
                <a:cxn ang="0">
                  <a:pos x="448" y="212"/>
                </a:cxn>
                <a:cxn ang="0">
                  <a:pos x="368" y="236"/>
                </a:cxn>
                <a:cxn ang="0">
                  <a:pos x="292" y="248"/>
                </a:cxn>
                <a:cxn ang="0">
                  <a:pos x="220" y="256"/>
                </a:cxn>
                <a:cxn ang="0">
                  <a:pos x="152" y="268"/>
                </a:cxn>
                <a:cxn ang="0">
                  <a:pos x="96" y="288"/>
                </a:cxn>
                <a:cxn ang="0">
                  <a:pos x="80" y="300"/>
                </a:cxn>
                <a:cxn ang="0">
                  <a:pos x="60" y="316"/>
                </a:cxn>
                <a:cxn ang="0">
                  <a:pos x="56" y="336"/>
                </a:cxn>
                <a:cxn ang="0">
                  <a:pos x="56" y="360"/>
                </a:cxn>
                <a:cxn ang="0">
                  <a:pos x="20" y="340"/>
                </a:cxn>
              </a:cxnLst>
              <a:rect l="0" t="0" r="0" b="0"/>
              <a:pathLst>
                <a:path w="580" h="360">
                  <a:moveTo>
                    <a:pt x="20" y="340"/>
                  </a:moveTo>
                  <a:lnTo>
                    <a:pt x="0" y="328"/>
                  </a:lnTo>
                  <a:lnTo>
                    <a:pt x="12" y="316"/>
                  </a:lnTo>
                  <a:lnTo>
                    <a:pt x="44" y="292"/>
                  </a:lnTo>
                  <a:lnTo>
                    <a:pt x="96" y="272"/>
                  </a:lnTo>
                  <a:lnTo>
                    <a:pt x="176" y="256"/>
                  </a:lnTo>
                  <a:lnTo>
                    <a:pt x="308" y="224"/>
                  </a:lnTo>
                  <a:lnTo>
                    <a:pt x="404" y="196"/>
                  </a:lnTo>
                  <a:lnTo>
                    <a:pt x="448" y="176"/>
                  </a:lnTo>
                  <a:lnTo>
                    <a:pt x="480" y="152"/>
                  </a:lnTo>
                  <a:lnTo>
                    <a:pt x="504" y="136"/>
                  </a:lnTo>
                  <a:lnTo>
                    <a:pt x="516" y="116"/>
                  </a:lnTo>
                  <a:lnTo>
                    <a:pt x="520" y="92"/>
                  </a:lnTo>
                  <a:lnTo>
                    <a:pt x="508" y="76"/>
                  </a:lnTo>
                  <a:lnTo>
                    <a:pt x="492" y="56"/>
                  </a:lnTo>
                  <a:lnTo>
                    <a:pt x="460" y="44"/>
                  </a:lnTo>
                  <a:lnTo>
                    <a:pt x="424" y="32"/>
                  </a:lnTo>
                  <a:lnTo>
                    <a:pt x="376" y="20"/>
                  </a:lnTo>
                  <a:lnTo>
                    <a:pt x="332" y="16"/>
                  </a:lnTo>
                  <a:lnTo>
                    <a:pt x="292" y="20"/>
                  </a:lnTo>
                  <a:lnTo>
                    <a:pt x="224" y="8"/>
                  </a:lnTo>
                  <a:lnTo>
                    <a:pt x="284" y="0"/>
                  </a:lnTo>
                  <a:lnTo>
                    <a:pt x="376" y="0"/>
                  </a:lnTo>
                  <a:lnTo>
                    <a:pt x="424" y="8"/>
                  </a:lnTo>
                  <a:lnTo>
                    <a:pt x="472" y="20"/>
                  </a:lnTo>
                  <a:lnTo>
                    <a:pt x="520" y="40"/>
                  </a:lnTo>
                  <a:lnTo>
                    <a:pt x="556" y="56"/>
                  </a:lnTo>
                  <a:lnTo>
                    <a:pt x="568" y="80"/>
                  </a:lnTo>
                  <a:lnTo>
                    <a:pt x="580" y="100"/>
                  </a:lnTo>
                  <a:lnTo>
                    <a:pt x="580" y="124"/>
                  </a:lnTo>
                  <a:lnTo>
                    <a:pt x="568" y="152"/>
                  </a:lnTo>
                  <a:lnTo>
                    <a:pt x="552" y="176"/>
                  </a:lnTo>
                  <a:lnTo>
                    <a:pt x="508" y="196"/>
                  </a:lnTo>
                  <a:lnTo>
                    <a:pt x="448" y="212"/>
                  </a:lnTo>
                  <a:lnTo>
                    <a:pt x="368" y="236"/>
                  </a:lnTo>
                  <a:lnTo>
                    <a:pt x="292" y="248"/>
                  </a:lnTo>
                  <a:lnTo>
                    <a:pt x="220" y="256"/>
                  </a:lnTo>
                  <a:lnTo>
                    <a:pt x="152" y="268"/>
                  </a:lnTo>
                  <a:lnTo>
                    <a:pt x="96" y="288"/>
                  </a:lnTo>
                  <a:lnTo>
                    <a:pt x="80" y="300"/>
                  </a:lnTo>
                  <a:lnTo>
                    <a:pt x="60" y="316"/>
                  </a:lnTo>
                  <a:lnTo>
                    <a:pt x="56" y="336"/>
                  </a:lnTo>
                  <a:lnTo>
                    <a:pt x="56" y="360"/>
                  </a:lnTo>
                  <a:lnTo>
                    <a:pt x="20" y="3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a:spLocks/>
            </p:cNvSpPr>
            <p:nvPr/>
          </p:nvSpPr>
          <p:spPr bwMode="auto">
            <a:xfrm>
              <a:off x="4360" y="292"/>
              <a:ext cx="612" cy="360"/>
            </a:xfrm>
            <a:custGeom>
              <a:avLst/>
              <a:gdLst/>
              <a:ahLst/>
              <a:cxnLst>
                <a:cxn ang="0">
                  <a:pos x="0" y="344"/>
                </a:cxn>
                <a:cxn ang="0">
                  <a:pos x="0" y="320"/>
                </a:cxn>
                <a:cxn ang="0">
                  <a:pos x="8" y="300"/>
                </a:cxn>
                <a:cxn ang="0">
                  <a:pos x="20" y="288"/>
                </a:cxn>
                <a:cxn ang="0">
                  <a:pos x="44" y="276"/>
                </a:cxn>
                <a:cxn ang="0">
                  <a:pos x="92" y="256"/>
                </a:cxn>
                <a:cxn ang="0">
                  <a:pos x="160" y="244"/>
                </a:cxn>
                <a:cxn ang="0">
                  <a:pos x="232" y="240"/>
                </a:cxn>
                <a:cxn ang="0">
                  <a:pos x="308" y="220"/>
                </a:cxn>
                <a:cxn ang="0">
                  <a:pos x="396" y="204"/>
                </a:cxn>
                <a:cxn ang="0">
                  <a:pos x="448" y="184"/>
                </a:cxn>
                <a:cxn ang="0">
                  <a:pos x="492" y="160"/>
                </a:cxn>
                <a:cxn ang="0">
                  <a:pos x="516" y="136"/>
                </a:cxn>
                <a:cxn ang="0">
                  <a:pos x="528" y="112"/>
                </a:cxn>
                <a:cxn ang="0">
                  <a:pos x="528" y="84"/>
                </a:cxn>
                <a:cxn ang="0">
                  <a:pos x="516" y="60"/>
                </a:cxn>
                <a:cxn ang="0">
                  <a:pos x="496" y="40"/>
                </a:cxn>
                <a:cxn ang="0">
                  <a:pos x="460" y="16"/>
                </a:cxn>
                <a:cxn ang="0">
                  <a:pos x="412" y="0"/>
                </a:cxn>
                <a:cxn ang="0">
                  <a:pos x="484" y="4"/>
                </a:cxn>
                <a:cxn ang="0">
                  <a:pos x="528" y="12"/>
                </a:cxn>
                <a:cxn ang="0">
                  <a:pos x="564" y="28"/>
                </a:cxn>
                <a:cxn ang="0">
                  <a:pos x="600" y="48"/>
                </a:cxn>
                <a:cxn ang="0">
                  <a:pos x="612" y="60"/>
                </a:cxn>
                <a:cxn ang="0">
                  <a:pos x="612" y="72"/>
                </a:cxn>
                <a:cxn ang="0">
                  <a:pos x="612" y="84"/>
                </a:cxn>
                <a:cxn ang="0">
                  <a:pos x="604" y="100"/>
                </a:cxn>
                <a:cxn ang="0">
                  <a:pos x="580" y="124"/>
                </a:cxn>
                <a:cxn ang="0">
                  <a:pos x="544" y="148"/>
                </a:cxn>
                <a:cxn ang="0">
                  <a:pos x="508" y="168"/>
                </a:cxn>
                <a:cxn ang="0">
                  <a:pos x="460" y="184"/>
                </a:cxn>
                <a:cxn ang="0">
                  <a:pos x="352" y="220"/>
                </a:cxn>
                <a:cxn ang="0">
                  <a:pos x="212" y="252"/>
                </a:cxn>
                <a:cxn ang="0">
                  <a:pos x="124" y="272"/>
                </a:cxn>
                <a:cxn ang="0">
                  <a:pos x="68" y="288"/>
                </a:cxn>
                <a:cxn ang="0">
                  <a:pos x="44" y="308"/>
                </a:cxn>
                <a:cxn ang="0">
                  <a:pos x="36" y="312"/>
                </a:cxn>
                <a:cxn ang="0">
                  <a:pos x="32" y="320"/>
                </a:cxn>
                <a:cxn ang="0">
                  <a:pos x="32" y="332"/>
                </a:cxn>
                <a:cxn ang="0">
                  <a:pos x="36" y="348"/>
                </a:cxn>
                <a:cxn ang="0">
                  <a:pos x="48" y="360"/>
                </a:cxn>
                <a:cxn ang="0">
                  <a:pos x="0" y="344"/>
                </a:cxn>
              </a:cxnLst>
              <a:rect l="0" t="0" r="0" b="0"/>
              <a:pathLst>
                <a:path w="612" h="360">
                  <a:moveTo>
                    <a:pt x="0" y="344"/>
                  </a:moveTo>
                  <a:lnTo>
                    <a:pt x="0" y="320"/>
                  </a:lnTo>
                  <a:lnTo>
                    <a:pt x="8" y="300"/>
                  </a:lnTo>
                  <a:lnTo>
                    <a:pt x="20" y="288"/>
                  </a:lnTo>
                  <a:lnTo>
                    <a:pt x="44" y="276"/>
                  </a:lnTo>
                  <a:lnTo>
                    <a:pt x="92" y="256"/>
                  </a:lnTo>
                  <a:lnTo>
                    <a:pt x="160" y="244"/>
                  </a:lnTo>
                  <a:lnTo>
                    <a:pt x="232" y="240"/>
                  </a:lnTo>
                  <a:lnTo>
                    <a:pt x="308" y="220"/>
                  </a:lnTo>
                  <a:lnTo>
                    <a:pt x="396" y="204"/>
                  </a:lnTo>
                  <a:lnTo>
                    <a:pt x="448" y="184"/>
                  </a:lnTo>
                  <a:lnTo>
                    <a:pt x="492" y="160"/>
                  </a:lnTo>
                  <a:lnTo>
                    <a:pt x="516" y="136"/>
                  </a:lnTo>
                  <a:lnTo>
                    <a:pt x="528" y="112"/>
                  </a:lnTo>
                  <a:lnTo>
                    <a:pt x="528" y="84"/>
                  </a:lnTo>
                  <a:lnTo>
                    <a:pt x="516" y="60"/>
                  </a:lnTo>
                  <a:lnTo>
                    <a:pt x="496" y="40"/>
                  </a:lnTo>
                  <a:lnTo>
                    <a:pt x="460" y="16"/>
                  </a:lnTo>
                  <a:lnTo>
                    <a:pt x="412" y="0"/>
                  </a:lnTo>
                  <a:lnTo>
                    <a:pt x="484" y="4"/>
                  </a:lnTo>
                  <a:lnTo>
                    <a:pt x="528" y="12"/>
                  </a:lnTo>
                  <a:lnTo>
                    <a:pt x="564" y="28"/>
                  </a:lnTo>
                  <a:lnTo>
                    <a:pt x="600" y="48"/>
                  </a:lnTo>
                  <a:lnTo>
                    <a:pt x="612" y="60"/>
                  </a:lnTo>
                  <a:lnTo>
                    <a:pt x="612" y="72"/>
                  </a:lnTo>
                  <a:lnTo>
                    <a:pt x="612" y="84"/>
                  </a:lnTo>
                  <a:lnTo>
                    <a:pt x="604" y="100"/>
                  </a:lnTo>
                  <a:lnTo>
                    <a:pt x="580" y="124"/>
                  </a:lnTo>
                  <a:lnTo>
                    <a:pt x="544" y="148"/>
                  </a:lnTo>
                  <a:lnTo>
                    <a:pt x="508" y="168"/>
                  </a:lnTo>
                  <a:lnTo>
                    <a:pt x="460" y="184"/>
                  </a:lnTo>
                  <a:lnTo>
                    <a:pt x="352" y="220"/>
                  </a:lnTo>
                  <a:lnTo>
                    <a:pt x="212" y="252"/>
                  </a:lnTo>
                  <a:lnTo>
                    <a:pt x="124" y="272"/>
                  </a:lnTo>
                  <a:lnTo>
                    <a:pt x="68" y="288"/>
                  </a:lnTo>
                  <a:lnTo>
                    <a:pt x="44" y="308"/>
                  </a:lnTo>
                  <a:lnTo>
                    <a:pt x="36" y="312"/>
                  </a:lnTo>
                  <a:lnTo>
                    <a:pt x="32" y="320"/>
                  </a:lnTo>
                  <a:lnTo>
                    <a:pt x="32" y="332"/>
                  </a:lnTo>
                  <a:lnTo>
                    <a:pt x="36" y="348"/>
                  </a:lnTo>
                  <a:lnTo>
                    <a:pt x="48" y="360"/>
                  </a:lnTo>
                  <a:lnTo>
                    <a:pt x="0" y="3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a:spLocks/>
            </p:cNvSpPr>
            <p:nvPr/>
          </p:nvSpPr>
          <p:spPr bwMode="auto">
            <a:xfrm>
              <a:off x="4392" y="296"/>
              <a:ext cx="640" cy="388"/>
            </a:xfrm>
            <a:custGeom>
              <a:avLst/>
              <a:gdLst/>
              <a:ahLst/>
              <a:cxnLst>
                <a:cxn ang="0">
                  <a:pos x="28" y="364"/>
                </a:cxn>
                <a:cxn ang="0">
                  <a:pos x="16" y="352"/>
                </a:cxn>
                <a:cxn ang="0">
                  <a:pos x="4" y="340"/>
                </a:cxn>
                <a:cxn ang="0">
                  <a:pos x="0" y="328"/>
                </a:cxn>
                <a:cxn ang="0">
                  <a:pos x="4" y="308"/>
                </a:cxn>
                <a:cxn ang="0">
                  <a:pos x="12" y="304"/>
                </a:cxn>
                <a:cxn ang="0">
                  <a:pos x="40" y="292"/>
                </a:cxn>
                <a:cxn ang="0">
                  <a:pos x="92" y="272"/>
                </a:cxn>
                <a:cxn ang="0">
                  <a:pos x="180" y="252"/>
                </a:cxn>
                <a:cxn ang="0">
                  <a:pos x="320" y="216"/>
                </a:cxn>
                <a:cxn ang="0">
                  <a:pos x="428" y="188"/>
                </a:cxn>
                <a:cxn ang="0">
                  <a:pos x="476" y="168"/>
                </a:cxn>
                <a:cxn ang="0">
                  <a:pos x="520" y="144"/>
                </a:cxn>
                <a:cxn ang="0">
                  <a:pos x="556" y="120"/>
                </a:cxn>
                <a:cxn ang="0">
                  <a:pos x="572" y="96"/>
                </a:cxn>
                <a:cxn ang="0">
                  <a:pos x="584" y="84"/>
                </a:cxn>
                <a:cxn ang="0">
                  <a:pos x="584" y="68"/>
                </a:cxn>
                <a:cxn ang="0">
                  <a:pos x="580" y="56"/>
                </a:cxn>
                <a:cxn ang="0">
                  <a:pos x="572" y="44"/>
                </a:cxn>
                <a:cxn ang="0">
                  <a:pos x="532" y="20"/>
                </a:cxn>
                <a:cxn ang="0">
                  <a:pos x="520" y="12"/>
                </a:cxn>
                <a:cxn ang="0">
                  <a:pos x="476" y="0"/>
                </a:cxn>
                <a:cxn ang="0">
                  <a:pos x="524" y="8"/>
                </a:cxn>
                <a:cxn ang="0">
                  <a:pos x="572" y="24"/>
                </a:cxn>
                <a:cxn ang="0">
                  <a:pos x="612" y="56"/>
                </a:cxn>
                <a:cxn ang="0">
                  <a:pos x="628" y="72"/>
                </a:cxn>
                <a:cxn ang="0">
                  <a:pos x="640" y="92"/>
                </a:cxn>
                <a:cxn ang="0">
                  <a:pos x="640" y="96"/>
                </a:cxn>
                <a:cxn ang="0">
                  <a:pos x="636" y="116"/>
                </a:cxn>
                <a:cxn ang="0">
                  <a:pos x="616" y="132"/>
                </a:cxn>
                <a:cxn ang="0">
                  <a:pos x="572" y="156"/>
                </a:cxn>
                <a:cxn ang="0">
                  <a:pos x="532" y="176"/>
                </a:cxn>
                <a:cxn ang="0">
                  <a:pos x="488" y="188"/>
                </a:cxn>
                <a:cxn ang="0">
                  <a:pos x="448" y="200"/>
                </a:cxn>
                <a:cxn ang="0">
                  <a:pos x="416" y="204"/>
                </a:cxn>
                <a:cxn ang="0">
                  <a:pos x="352" y="228"/>
                </a:cxn>
                <a:cxn ang="0">
                  <a:pos x="276" y="248"/>
                </a:cxn>
                <a:cxn ang="0">
                  <a:pos x="216" y="260"/>
                </a:cxn>
                <a:cxn ang="0">
                  <a:pos x="188" y="272"/>
                </a:cxn>
                <a:cxn ang="0">
                  <a:pos x="140" y="292"/>
                </a:cxn>
                <a:cxn ang="0">
                  <a:pos x="128" y="304"/>
                </a:cxn>
                <a:cxn ang="0">
                  <a:pos x="120" y="320"/>
                </a:cxn>
                <a:cxn ang="0">
                  <a:pos x="116" y="340"/>
                </a:cxn>
                <a:cxn ang="0">
                  <a:pos x="116" y="356"/>
                </a:cxn>
                <a:cxn ang="0">
                  <a:pos x="128" y="388"/>
                </a:cxn>
                <a:cxn ang="0">
                  <a:pos x="28" y="364"/>
                </a:cxn>
              </a:cxnLst>
              <a:rect l="0" t="0" r="0" b="0"/>
              <a:pathLst>
                <a:path w="640" h="388">
                  <a:moveTo>
                    <a:pt x="28" y="364"/>
                  </a:moveTo>
                  <a:lnTo>
                    <a:pt x="16" y="352"/>
                  </a:lnTo>
                  <a:lnTo>
                    <a:pt x="4" y="340"/>
                  </a:lnTo>
                  <a:lnTo>
                    <a:pt x="0" y="328"/>
                  </a:lnTo>
                  <a:lnTo>
                    <a:pt x="4" y="308"/>
                  </a:lnTo>
                  <a:lnTo>
                    <a:pt x="12" y="304"/>
                  </a:lnTo>
                  <a:lnTo>
                    <a:pt x="40" y="292"/>
                  </a:lnTo>
                  <a:lnTo>
                    <a:pt x="92" y="272"/>
                  </a:lnTo>
                  <a:lnTo>
                    <a:pt x="180" y="252"/>
                  </a:lnTo>
                  <a:lnTo>
                    <a:pt x="320" y="216"/>
                  </a:lnTo>
                  <a:lnTo>
                    <a:pt x="428" y="188"/>
                  </a:lnTo>
                  <a:lnTo>
                    <a:pt x="476" y="168"/>
                  </a:lnTo>
                  <a:lnTo>
                    <a:pt x="520" y="144"/>
                  </a:lnTo>
                  <a:lnTo>
                    <a:pt x="556" y="120"/>
                  </a:lnTo>
                  <a:lnTo>
                    <a:pt x="572" y="96"/>
                  </a:lnTo>
                  <a:lnTo>
                    <a:pt x="584" y="84"/>
                  </a:lnTo>
                  <a:lnTo>
                    <a:pt x="584" y="68"/>
                  </a:lnTo>
                  <a:lnTo>
                    <a:pt x="580" y="56"/>
                  </a:lnTo>
                  <a:lnTo>
                    <a:pt x="572" y="44"/>
                  </a:lnTo>
                  <a:lnTo>
                    <a:pt x="532" y="20"/>
                  </a:lnTo>
                  <a:lnTo>
                    <a:pt x="520" y="12"/>
                  </a:lnTo>
                  <a:lnTo>
                    <a:pt x="476" y="0"/>
                  </a:lnTo>
                  <a:lnTo>
                    <a:pt x="524" y="8"/>
                  </a:lnTo>
                  <a:lnTo>
                    <a:pt x="572" y="24"/>
                  </a:lnTo>
                  <a:lnTo>
                    <a:pt x="612" y="56"/>
                  </a:lnTo>
                  <a:lnTo>
                    <a:pt x="628" y="72"/>
                  </a:lnTo>
                  <a:lnTo>
                    <a:pt x="640" y="92"/>
                  </a:lnTo>
                  <a:lnTo>
                    <a:pt x="640" y="96"/>
                  </a:lnTo>
                  <a:lnTo>
                    <a:pt x="636" y="116"/>
                  </a:lnTo>
                  <a:lnTo>
                    <a:pt x="616" y="132"/>
                  </a:lnTo>
                  <a:lnTo>
                    <a:pt x="572" y="156"/>
                  </a:lnTo>
                  <a:lnTo>
                    <a:pt x="532" y="176"/>
                  </a:lnTo>
                  <a:lnTo>
                    <a:pt x="488" y="188"/>
                  </a:lnTo>
                  <a:lnTo>
                    <a:pt x="448" y="200"/>
                  </a:lnTo>
                  <a:lnTo>
                    <a:pt x="416" y="204"/>
                  </a:lnTo>
                  <a:lnTo>
                    <a:pt x="352" y="228"/>
                  </a:lnTo>
                  <a:lnTo>
                    <a:pt x="276" y="248"/>
                  </a:lnTo>
                  <a:lnTo>
                    <a:pt x="216" y="260"/>
                  </a:lnTo>
                  <a:lnTo>
                    <a:pt x="188" y="272"/>
                  </a:lnTo>
                  <a:lnTo>
                    <a:pt x="140" y="292"/>
                  </a:lnTo>
                  <a:lnTo>
                    <a:pt x="128" y="304"/>
                  </a:lnTo>
                  <a:lnTo>
                    <a:pt x="120" y="320"/>
                  </a:lnTo>
                  <a:lnTo>
                    <a:pt x="116" y="340"/>
                  </a:lnTo>
                  <a:lnTo>
                    <a:pt x="116" y="356"/>
                  </a:lnTo>
                  <a:lnTo>
                    <a:pt x="128" y="388"/>
                  </a:lnTo>
                  <a:lnTo>
                    <a:pt x="28" y="3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a:spLocks/>
            </p:cNvSpPr>
            <p:nvPr/>
          </p:nvSpPr>
          <p:spPr bwMode="auto">
            <a:xfrm>
              <a:off x="4512" y="548"/>
              <a:ext cx="140" cy="148"/>
            </a:xfrm>
            <a:custGeom>
              <a:avLst/>
              <a:gdLst/>
              <a:ahLst/>
              <a:cxnLst>
                <a:cxn ang="0">
                  <a:pos x="12" y="136"/>
                </a:cxn>
                <a:cxn ang="0">
                  <a:pos x="0" y="112"/>
                </a:cxn>
                <a:cxn ang="0">
                  <a:pos x="0" y="92"/>
                </a:cxn>
                <a:cxn ang="0">
                  <a:pos x="0" y="68"/>
                </a:cxn>
                <a:cxn ang="0">
                  <a:pos x="12" y="56"/>
                </a:cxn>
                <a:cxn ang="0">
                  <a:pos x="24" y="44"/>
                </a:cxn>
                <a:cxn ang="0">
                  <a:pos x="68" y="28"/>
                </a:cxn>
                <a:cxn ang="0">
                  <a:pos x="92" y="16"/>
                </a:cxn>
                <a:cxn ang="0">
                  <a:pos x="140" y="0"/>
                </a:cxn>
                <a:cxn ang="0">
                  <a:pos x="132" y="8"/>
                </a:cxn>
                <a:cxn ang="0">
                  <a:pos x="104" y="20"/>
                </a:cxn>
                <a:cxn ang="0">
                  <a:pos x="80" y="40"/>
                </a:cxn>
                <a:cxn ang="0">
                  <a:pos x="60" y="56"/>
                </a:cxn>
                <a:cxn ang="0">
                  <a:pos x="56" y="76"/>
                </a:cxn>
                <a:cxn ang="0">
                  <a:pos x="56" y="100"/>
                </a:cxn>
                <a:cxn ang="0">
                  <a:pos x="68" y="116"/>
                </a:cxn>
                <a:cxn ang="0">
                  <a:pos x="84" y="148"/>
                </a:cxn>
                <a:cxn ang="0">
                  <a:pos x="12" y="136"/>
                </a:cxn>
              </a:cxnLst>
              <a:rect l="0" t="0" r="0" b="0"/>
              <a:pathLst>
                <a:path w="140" h="148">
                  <a:moveTo>
                    <a:pt x="12" y="136"/>
                  </a:moveTo>
                  <a:lnTo>
                    <a:pt x="0" y="112"/>
                  </a:lnTo>
                  <a:lnTo>
                    <a:pt x="0" y="92"/>
                  </a:lnTo>
                  <a:lnTo>
                    <a:pt x="0" y="68"/>
                  </a:lnTo>
                  <a:lnTo>
                    <a:pt x="12" y="56"/>
                  </a:lnTo>
                  <a:lnTo>
                    <a:pt x="24" y="44"/>
                  </a:lnTo>
                  <a:lnTo>
                    <a:pt x="68" y="28"/>
                  </a:lnTo>
                  <a:lnTo>
                    <a:pt x="92" y="16"/>
                  </a:lnTo>
                  <a:lnTo>
                    <a:pt x="140" y="0"/>
                  </a:lnTo>
                  <a:lnTo>
                    <a:pt x="132" y="8"/>
                  </a:lnTo>
                  <a:lnTo>
                    <a:pt x="104" y="20"/>
                  </a:lnTo>
                  <a:lnTo>
                    <a:pt x="80" y="40"/>
                  </a:lnTo>
                  <a:lnTo>
                    <a:pt x="60" y="56"/>
                  </a:lnTo>
                  <a:lnTo>
                    <a:pt x="56" y="76"/>
                  </a:lnTo>
                  <a:lnTo>
                    <a:pt x="56" y="100"/>
                  </a:lnTo>
                  <a:lnTo>
                    <a:pt x="68" y="116"/>
                  </a:lnTo>
                  <a:lnTo>
                    <a:pt x="84" y="148"/>
                  </a:lnTo>
                  <a:lnTo>
                    <a:pt x="12" y="1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a:spLocks/>
            </p:cNvSpPr>
            <p:nvPr/>
          </p:nvSpPr>
          <p:spPr bwMode="auto">
            <a:xfrm>
              <a:off x="4572" y="536"/>
              <a:ext cx="144" cy="164"/>
            </a:xfrm>
            <a:custGeom>
              <a:avLst/>
              <a:gdLst/>
              <a:ahLst/>
              <a:cxnLst>
                <a:cxn ang="0">
                  <a:pos x="72" y="164"/>
                </a:cxn>
                <a:cxn ang="0">
                  <a:pos x="36" y="160"/>
                </a:cxn>
                <a:cxn ang="0">
                  <a:pos x="12" y="136"/>
                </a:cxn>
                <a:cxn ang="0">
                  <a:pos x="0" y="112"/>
                </a:cxn>
                <a:cxn ang="0">
                  <a:pos x="0" y="88"/>
                </a:cxn>
                <a:cxn ang="0">
                  <a:pos x="8" y="68"/>
                </a:cxn>
                <a:cxn ang="0">
                  <a:pos x="20" y="52"/>
                </a:cxn>
                <a:cxn ang="0">
                  <a:pos x="44" y="40"/>
                </a:cxn>
                <a:cxn ang="0">
                  <a:pos x="72" y="28"/>
                </a:cxn>
                <a:cxn ang="0">
                  <a:pos x="96" y="12"/>
                </a:cxn>
                <a:cxn ang="0">
                  <a:pos x="144" y="0"/>
                </a:cxn>
                <a:cxn ang="0">
                  <a:pos x="104" y="28"/>
                </a:cxn>
                <a:cxn ang="0">
                  <a:pos x="68" y="56"/>
                </a:cxn>
                <a:cxn ang="0">
                  <a:pos x="56" y="68"/>
                </a:cxn>
                <a:cxn ang="0">
                  <a:pos x="48" y="88"/>
                </a:cxn>
                <a:cxn ang="0">
                  <a:pos x="48" y="104"/>
                </a:cxn>
                <a:cxn ang="0">
                  <a:pos x="56" y="136"/>
                </a:cxn>
                <a:cxn ang="0">
                  <a:pos x="84" y="164"/>
                </a:cxn>
                <a:cxn ang="0">
                  <a:pos x="72" y="164"/>
                </a:cxn>
              </a:cxnLst>
              <a:rect l="0" t="0" r="0" b="0"/>
              <a:pathLst>
                <a:path w="144" h="164">
                  <a:moveTo>
                    <a:pt x="72" y="164"/>
                  </a:moveTo>
                  <a:lnTo>
                    <a:pt x="36" y="160"/>
                  </a:lnTo>
                  <a:lnTo>
                    <a:pt x="12" y="136"/>
                  </a:lnTo>
                  <a:lnTo>
                    <a:pt x="0" y="112"/>
                  </a:lnTo>
                  <a:lnTo>
                    <a:pt x="0" y="88"/>
                  </a:lnTo>
                  <a:lnTo>
                    <a:pt x="8" y="68"/>
                  </a:lnTo>
                  <a:lnTo>
                    <a:pt x="20" y="52"/>
                  </a:lnTo>
                  <a:lnTo>
                    <a:pt x="44" y="40"/>
                  </a:lnTo>
                  <a:lnTo>
                    <a:pt x="72" y="28"/>
                  </a:lnTo>
                  <a:lnTo>
                    <a:pt x="96" y="12"/>
                  </a:lnTo>
                  <a:lnTo>
                    <a:pt x="144" y="0"/>
                  </a:lnTo>
                  <a:lnTo>
                    <a:pt x="104" y="28"/>
                  </a:lnTo>
                  <a:lnTo>
                    <a:pt x="68" y="56"/>
                  </a:lnTo>
                  <a:lnTo>
                    <a:pt x="56" y="68"/>
                  </a:lnTo>
                  <a:lnTo>
                    <a:pt x="48" y="88"/>
                  </a:lnTo>
                  <a:lnTo>
                    <a:pt x="48" y="104"/>
                  </a:lnTo>
                  <a:lnTo>
                    <a:pt x="56" y="136"/>
                  </a:lnTo>
                  <a:lnTo>
                    <a:pt x="84" y="164"/>
                  </a:lnTo>
                  <a:lnTo>
                    <a:pt x="72" y="1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a:spLocks/>
            </p:cNvSpPr>
            <p:nvPr/>
          </p:nvSpPr>
          <p:spPr bwMode="auto">
            <a:xfrm>
              <a:off x="4620" y="500"/>
              <a:ext cx="212" cy="200"/>
            </a:xfrm>
            <a:custGeom>
              <a:avLst/>
              <a:gdLst/>
              <a:ahLst/>
              <a:cxnLst>
                <a:cxn ang="0">
                  <a:pos x="44" y="200"/>
                </a:cxn>
                <a:cxn ang="0">
                  <a:pos x="12" y="172"/>
                </a:cxn>
                <a:cxn ang="0">
                  <a:pos x="8" y="152"/>
                </a:cxn>
                <a:cxn ang="0">
                  <a:pos x="0" y="140"/>
                </a:cxn>
                <a:cxn ang="0">
                  <a:pos x="8" y="124"/>
                </a:cxn>
                <a:cxn ang="0">
                  <a:pos x="12" y="104"/>
                </a:cxn>
                <a:cxn ang="0">
                  <a:pos x="24" y="92"/>
                </a:cxn>
                <a:cxn ang="0">
                  <a:pos x="68" y="56"/>
                </a:cxn>
                <a:cxn ang="0">
                  <a:pos x="124" y="24"/>
                </a:cxn>
                <a:cxn ang="0">
                  <a:pos x="184" y="8"/>
                </a:cxn>
                <a:cxn ang="0">
                  <a:pos x="212" y="0"/>
                </a:cxn>
                <a:cxn ang="0">
                  <a:pos x="136" y="32"/>
                </a:cxn>
                <a:cxn ang="0">
                  <a:pos x="92" y="56"/>
                </a:cxn>
                <a:cxn ang="0">
                  <a:pos x="68" y="80"/>
                </a:cxn>
                <a:cxn ang="0">
                  <a:pos x="60" y="88"/>
                </a:cxn>
                <a:cxn ang="0">
                  <a:pos x="48" y="112"/>
                </a:cxn>
                <a:cxn ang="0">
                  <a:pos x="48" y="136"/>
                </a:cxn>
                <a:cxn ang="0">
                  <a:pos x="60" y="160"/>
                </a:cxn>
                <a:cxn ang="0">
                  <a:pos x="80" y="176"/>
                </a:cxn>
                <a:cxn ang="0">
                  <a:pos x="104" y="200"/>
                </a:cxn>
                <a:cxn ang="0">
                  <a:pos x="44" y="200"/>
                </a:cxn>
              </a:cxnLst>
              <a:rect l="0" t="0" r="0" b="0"/>
              <a:pathLst>
                <a:path w="212" h="200">
                  <a:moveTo>
                    <a:pt x="44" y="200"/>
                  </a:moveTo>
                  <a:lnTo>
                    <a:pt x="12" y="172"/>
                  </a:lnTo>
                  <a:lnTo>
                    <a:pt x="8" y="152"/>
                  </a:lnTo>
                  <a:lnTo>
                    <a:pt x="0" y="140"/>
                  </a:lnTo>
                  <a:lnTo>
                    <a:pt x="8" y="124"/>
                  </a:lnTo>
                  <a:lnTo>
                    <a:pt x="12" y="104"/>
                  </a:lnTo>
                  <a:lnTo>
                    <a:pt x="24" y="92"/>
                  </a:lnTo>
                  <a:lnTo>
                    <a:pt x="68" y="56"/>
                  </a:lnTo>
                  <a:lnTo>
                    <a:pt x="124" y="24"/>
                  </a:lnTo>
                  <a:lnTo>
                    <a:pt x="184" y="8"/>
                  </a:lnTo>
                  <a:lnTo>
                    <a:pt x="212" y="0"/>
                  </a:lnTo>
                  <a:lnTo>
                    <a:pt x="136" y="32"/>
                  </a:lnTo>
                  <a:lnTo>
                    <a:pt x="92" y="56"/>
                  </a:lnTo>
                  <a:lnTo>
                    <a:pt x="68" y="80"/>
                  </a:lnTo>
                  <a:lnTo>
                    <a:pt x="60" y="88"/>
                  </a:lnTo>
                  <a:lnTo>
                    <a:pt x="48" y="112"/>
                  </a:lnTo>
                  <a:lnTo>
                    <a:pt x="48" y="136"/>
                  </a:lnTo>
                  <a:lnTo>
                    <a:pt x="60" y="160"/>
                  </a:lnTo>
                  <a:lnTo>
                    <a:pt x="80" y="176"/>
                  </a:lnTo>
                  <a:lnTo>
                    <a:pt x="104" y="200"/>
                  </a:lnTo>
                  <a:lnTo>
                    <a:pt x="44"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a:spLocks/>
            </p:cNvSpPr>
            <p:nvPr/>
          </p:nvSpPr>
          <p:spPr bwMode="auto">
            <a:xfrm>
              <a:off x="4796" y="712"/>
              <a:ext cx="1" cy="8"/>
            </a:xfrm>
            <a:custGeom>
              <a:avLst/>
              <a:gdLst/>
              <a:ahLst/>
              <a:cxnLst>
                <a:cxn ang="0">
                  <a:pos x="0" y="8"/>
                </a:cxn>
                <a:cxn ang="0">
                  <a:pos x="0" y="0"/>
                </a:cxn>
                <a:cxn ang="0">
                  <a:pos x="0" y="8"/>
                </a:cxn>
              </a:cxnLst>
              <a:rect l="0" t="0" r="0" b="0"/>
              <a:pathLst>
                <a:path h="8">
                  <a:moveTo>
                    <a:pt x="0" y="8"/>
                  </a:moveTo>
                  <a:lnTo>
                    <a:pt x="0" y="0"/>
                  </a:lnTo>
                  <a:lnTo>
                    <a:pt x="0"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a:spLocks/>
            </p:cNvSpPr>
            <p:nvPr/>
          </p:nvSpPr>
          <p:spPr bwMode="auto">
            <a:xfrm>
              <a:off x="4668" y="156"/>
              <a:ext cx="432" cy="556"/>
            </a:xfrm>
            <a:custGeom>
              <a:avLst/>
              <a:gdLst/>
              <a:ahLst/>
              <a:cxnLst>
                <a:cxn ang="0">
                  <a:pos x="424" y="212"/>
                </a:cxn>
                <a:cxn ang="0">
                  <a:pos x="432" y="244"/>
                </a:cxn>
                <a:cxn ang="0">
                  <a:pos x="408" y="280"/>
                </a:cxn>
                <a:cxn ang="0">
                  <a:pos x="348" y="304"/>
                </a:cxn>
                <a:cxn ang="0">
                  <a:pos x="172" y="352"/>
                </a:cxn>
                <a:cxn ang="0">
                  <a:pos x="80" y="400"/>
                </a:cxn>
                <a:cxn ang="0">
                  <a:pos x="44" y="444"/>
                </a:cxn>
                <a:cxn ang="0">
                  <a:pos x="48" y="496"/>
                </a:cxn>
                <a:cxn ang="0">
                  <a:pos x="92" y="540"/>
                </a:cxn>
                <a:cxn ang="0">
                  <a:pos x="100" y="544"/>
                </a:cxn>
                <a:cxn ang="0">
                  <a:pos x="64" y="544"/>
                </a:cxn>
                <a:cxn ang="0">
                  <a:pos x="20" y="504"/>
                </a:cxn>
                <a:cxn ang="0">
                  <a:pos x="8" y="456"/>
                </a:cxn>
                <a:cxn ang="0">
                  <a:pos x="24" y="424"/>
                </a:cxn>
                <a:cxn ang="0">
                  <a:pos x="100" y="376"/>
                </a:cxn>
                <a:cxn ang="0">
                  <a:pos x="188" y="340"/>
                </a:cxn>
                <a:cxn ang="0">
                  <a:pos x="296" y="296"/>
                </a:cxn>
                <a:cxn ang="0">
                  <a:pos x="360" y="256"/>
                </a:cxn>
                <a:cxn ang="0">
                  <a:pos x="364" y="232"/>
                </a:cxn>
                <a:cxn ang="0">
                  <a:pos x="324" y="176"/>
                </a:cxn>
                <a:cxn ang="0">
                  <a:pos x="248" y="148"/>
                </a:cxn>
                <a:cxn ang="0">
                  <a:pos x="152" y="128"/>
                </a:cxn>
                <a:cxn ang="0">
                  <a:pos x="44" y="96"/>
                </a:cxn>
                <a:cxn ang="0">
                  <a:pos x="8" y="80"/>
                </a:cxn>
                <a:cxn ang="0">
                  <a:pos x="0" y="56"/>
                </a:cxn>
                <a:cxn ang="0">
                  <a:pos x="32" y="24"/>
                </a:cxn>
                <a:cxn ang="0">
                  <a:pos x="92" y="8"/>
                </a:cxn>
                <a:cxn ang="0">
                  <a:pos x="196" y="0"/>
                </a:cxn>
                <a:cxn ang="0">
                  <a:pos x="148" y="20"/>
                </a:cxn>
                <a:cxn ang="0">
                  <a:pos x="124" y="44"/>
                </a:cxn>
                <a:cxn ang="0">
                  <a:pos x="124" y="72"/>
                </a:cxn>
                <a:cxn ang="0">
                  <a:pos x="164" y="104"/>
                </a:cxn>
                <a:cxn ang="0">
                  <a:pos x="224" y="120"/>
                </a:cxn>
                <a:cxn ang="0">
                  <a:pos x="336" y="120"/>
                </a:cxn>
                <a:cxn ang="0">
                  <a:pos x="336" y="140"/>
                </a:cxn>
                <a:cxn ang="0">
                  <a:pos x="340" y="164"/>
                </a:cxn>
                <a:cxn ang="0">
                  <a:pos x="412" y="196"/>
                </a:cxn>
              </a:cxnLst>
              <a:rect l="0" t="0" r="0" b="0"/>
              <a:pathLst>
                <a:path w="432" h="556">
                  <a:moveTo>
                    <a:pt x="412" y="196"/>
                  </a:moveTo>
                  <a:lnTo>
                    <a:pt x="424" y="212"/>
                  </a:lnTo>
                  <a:lnTo>
                    <a:pt x="432" y="224"/>
                  </a:lnTo>
                  <a:lnTo>
                    <a:pt x="432" y="244"/>
                  </a:lnTo>
                  <a:lnTo>
                    <a:pt x="424" y="260"/>
                  </a:lnTo>
                  <a:lnTo>
                    <a:pt x="408" y="280"/>
                  </a:lnTo>
                  <a:lnTo>
                    <a:pt x="384" y="292"/>
                  </a:lnTo>
                  <a:lnTo>
                    <a:pt x="348" y="304"/>
                  </a:lnTo>
                  <a:lnTo>
                    <a:pt x="224" y="332"/>
                  </a:lnTo>
                  <a:lnTo>
                    <a:pt x="172" y="352"/>
                  </a:lnTo>
                  <a:lnTo>
                    <a:pt x="124" y="368"/>
                  </a:lnTo>
                  <a:lnTo>
                    <a:pt x="80" y="400"/>
                  </a:lnTo>
                  <a:lnTo>
                    <a:pt x="56" y="420"/>
                  </a:lnTo>
                  <a:lnTo>
                    <a:pt x="44" y="444"/>
                  </a:lnTo>
                  <a:lnTo>
                    <a:pt x="44" y="472"/>
                  </a:lnTo>
                  <a:lnTo>
                    <a:pt x="48" y="496"/>
                  </a:lnTo>
                  <a:lnTo>
                    <a:pt x="68" y="520"/>
                  </a:lnTo>
                  <a:lnTo>
                    <a:pt x="92" y="540"/>
                  </a:lnTo>
                  <a:lnTo>
                    <a:pt x="128" y="556"/>
                  </a:lnTo>
                  <a:lnTo>
                    <a:pt x="100" y="544"/>
                  </a:lnTo>
                  <a:lnTo>
                    <a:pt x="64" y="544"/>
                  </a:lnTo>
                  <a:lnTo>
                    <a:pt x="64" y="544"/>
                  </a:lnTo>
                  <a:lnTo>
                    <a:pt x="36" y="528"/>
                  </a:lnTo>
                  <a:lnTo>
                    <a:pt x="20" y="504"/>
                  </a:lnTo>
                  <a:lnTo>
                    <a:pt x="8" y="472"/>
                  </a:lnTo>
                  <a:lnTo>
                    <a:pt x="8" y="456"/>
                  </a:lnTo>
                  <a:lnTo>
                    <a:pt x="20" y="436"/>
                  </a:lnTo>
                  <a:lnTo>
                    <a:pt x="24" y="424"/>
                  </a:lnTo>
                  <a:lnTo>
                    <a:pt x="48" y="408"/>
                  </a:lnTo>
                  <a:lnTo>
                    <a:pt x="100" y="376"/>
                  </a:lnTo>
                  <a:lnTo>
                    <a:pt x="188" y="344"/>
                  </a:lnTo>
                  <a:lnTo>
                    <a:pt x="188" y="340"/>
                  </a:lnTo>
                  <a:lnTo>
                    <a:pt x="260" y="316"/>
                  </a:lnTo>
                  <a:lnTo>
                    <a:pt x="296" y="296"/>
                  </a:lnTo>
                  <a:lnTo>
                    <a:pt x="340" y="280"/>
                  </a:lnTo>
                  <a:lnTo>
                    <a:pt x="360" y="256"/>
                  </a:lnTo>
                  <a:lnTo>
                    <a:pt x="364" y="236"/>
                  </a:lnTo>
                  <a:lnTo>
                    <a:pt x="364" y="232"/>
                  </a:lnTo>
                  <a:lnTo>
                    <a:pt x="348" y="200"/>
                  </a:lnTo>
                  <a:lnTo>
                    <a:pt x="324" y="176"/>
                  </a:lnTo>
                  <a:lnTo>
                    <a:pt x="284" y="160"/>
                  </a:lnTo>
                  <a:lnTo>
                    <a:pt x="248" y="148"/>
                  </a:lnTo>
                  <a:lnTo>
                    <a:pt x="188" y="136"/>
                  </a:lnTo>
                  <a:lnTo>
                    <a:pt x="152" y="128"/>
                  </a:lnTo>
                  <a:lnTo>
                    <a:pt x="92" y="116"/>
                  </a:lnTo>
                  <a:lnTo>
                    <a:pt x="44" y="96"/>
                  </a:lnTo>
                  <a:lnTo>
                    <a:pt x="24" y="84"/>
                  </a:lnTo>
                  <a:lnTo>
                    <a:pt x="8" y="80"/>
                  </a:lnTo>
                  <a:lnTo>
                    <a:pt x="0" y="68"/>
                  </a:lnTo>
                  <a:lnTo>
                    <a:pt x="0" y="56"/>
                  </a:lnTo>
                  <a:lnTo>
                    <a:pt x="8" y="48"/>
                  </a:lnTo>
                  <a:lnTo>
                    <a:pt x="32" y="24"/>
                  </a:lnTo>
                  <a:lnTo>
                    <a:pt x="56" y="12"/>
                  </a:lnTo>
                  <a:lnTo>
                    <a:pt x="92" y="8"/>
                  </a:lnTo>
                  <a:lnTo>
                    <a:pt x="140" y="0"/>
                  </a:lnTo>
                  <a:lnTo>
                    <a:pt x="196" y="0"/>
                  </a:lnTo>
                  <a:lnTo>
                    <a:pt x="164" y="8"/>
                  </a:lnTo>
                  <a:lnTo>
                    <a:pt x="148" y="20"/>
                  </a:lnTo>
                  <a:lnTo>
                    <a:pt x="128" y="32"/>
                  </a:lnTo>
                  <a:lnTo>
                    <a:pt x="124" y="44"/>
                  </a:lnTo>
                  <a:lnTo>
                    <a:pt x="116" y="60"/>
                  </a:lnTo>
                  <a:lnTo>
                    <a:pt x="124" y="72"/>
                  </a:lnTo>
                  <a:lnTo>
                    <a:pt x="148" y="92"/>
                  </a:lnTo>
                  <a:lnTo>
                    <a:pt x="164" y="104"/>
                  </a:lnTo>
                  <a:lnTo>
                    <a:pt x="188" y="116"/>
                  </a:lnTo>
                  <a:lnTo>
                    <a:pt x="224" y="120"/>
                  </a:lnTo>
                  <a:lnTo>
                    <a:pt x="268" y="128"/>
                  </a:lnTo>
                  <a:lnTo>
                    <a:pt x="336" y="120"/>
                  </a:lnTo>
                  <a:lnTo>
                    <a:pt x="336" y="136"/>
                  </a:lnTo>
                  <a:lnTo>
                    <a:pt x="336" y="140"/>
                  </a:lnTo>
                  <a:lnTo>
                    <a:pt x="336" y="148"/>
                  </a:lnTo>
                  <a:lnTo>
                    <a:pt x="340" y="164"/>
                  </a:lnTo>
                  <a:lnTo>
                    <a:pt x="360" y="176"/>
                  </a:lnTo>
                  <a:lnTo>
                    <a:pt x="412" y="1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dirty="0"/>
            </a:p>
          </p:txBody>
        </p:sp>
        <p:sp>
          <p:nvSpPr>
            <p:cNvPr id="82" name="図形 81"/>
            <p:cNvSpPr>
              <a:spLocks/>
            </p:cNvSpPr>
            <p:nvPr/>
          </p:nvSpPr>
          <p:spPr bwMode="auto">
            <a:xfrm>
              <a:off x="4792" y="156"/>
              <a:ext cx="212" cy="120"/>
            </a:xfrm>
            <a:custGeom>
              <a:avLst/>
              <a:gdLst/>
              <a:ahLst/>
              <a:cxnLst>
                <a:cxn ang="0">
                  <a:pos x="212" y="116"/>
                </a:cxn>
                <a:cxn ang="0">
                  <a:pos x="144" y="120"/>
                </a:cxn>
                <a:cxn ang="0">
                  <a:pos x="100" y="116"/>
                </a:cxn>
                <a:cxn ang="0">
                  <a:pos x="64" y="108"/>
                </a:cxn>
                <a:cxn ang="0">
                  <a:pos x="48" y="96"/>
                </a:cxn>
                <a:cxn ang="0">
                  <a:pos x="24" y="84"/>
                </a:cxn>
                <a:cxn ang="0">
                  <a:pos x="4" y="72"/>
                </a:cxn>
                <a:cxn ang="0">
                  <a:pos x="0" y="60"/>
                </a:cxn>
                <a:cxn ang="0">
                  <a:pos x="0" y="48"/>
                </a:cxn>
                <a:cxn ang="0">
                  <a:pos x="12" y="32"/>
                </a:cxn>
                <a:cxn ang="0">
                  <a:pos x="28" y="20"/>
                </a:cxn>
                <a:cxn ang="0">
                  <a:pos x="60" y="8"/>
                </a:cxn>
                <a:cxn ang="0">
                  <a:pos x="84" y="0"/>
                </a:cxn>
                <a:cxn ang="0">
                  <a:pos x="144" y="8"/>
                </a:cxn>
                <a:cxn ang="0">
                  <a:pos x="108" y="12"/>
                </a:cxn>
                <a:cxn ang="0">
                  <a:pos x="96" y="12"/>
                </a:cxn>
                <a:cxn ang="0">
                  <a:pos x="64" y="24"/>
                </a:cxn>
                <a:cxn ang="0">
                  <a:pos x="48" y="44"/>
                </a:cxn>
                <a:cxn ang="0">
                  <a:pos x="48" y="60"/>
                </a:cxn>
                <a:cxn ang="0">
                  <a:pos x="52" y="72"/>
                </a:cxn>
                <a:cxn ang="0">
                  <a:pos x="64" y="80"/>
                </a:cxn>
                <a:cxn ang="0">
                  <a:pos x="76" y="92"/>
                </a:cxn>
                <a:cxn ang="0">
                  <a:pos x="132" y="104"/>
                </a:cxn>
                <a:cxn ang="0">
                  <a:pos x="180" y="116"/>
                </a:cxn>
                <a:cxn ang="0">
                  <a:pos x="212" y="116"/>
                </a:cxn>
              </a:cxnLst>
              <a:rect l="0" t="0" r="0" b="0"/>
              <a:pathLst>
                <a:path w="212" h="120">
                  <a:moveTo>
                    <a:pt x="212" y="116"/>
                  </a:moveTo>
                  <a:lnTo>
                    <a:pt x="144" y="120"/>
                  </a:lnTo>
                  <a:lnTo>
                    <a:pt x="100" y="116"/>
                  </a:lnTo>
                  <a:lnTo>
                    <a:pt x="64" y="108"/>
                  </a:lnTo>
                  <a:lnTo>
                    <a:pt x="48" y="96"/>
                  </a:lnTo>
                  <a:lnTo>
                    <a:pt x="24" y="84"/>
                  </a:lnTo>
                  <a:lnTo>
                    <a:pt x="4" y="72"/>
                  </a:lnTo>
                  <a:lnTo>
                    <a:pt x="0" y="60"/>
                  </a:lnTo>
                  <a:lnTo>
                    <a:pt x="0" y="48"/>
                  </a:lnTo>
                  <a:lnTo>
                    <a:pt x="12" y="32"/>
                  </a:lnTo>
                  <a:lnTo>
                    <a:pt x="28" y="20"/>
                  </a:lnTo>
                  <a:lnTo>
                    <a:pt x="60" y="8"/>
                  </a:lnTo>
                  <a:lnTo>
                    <a:pt x="84" y="0"/>
                  </a:lnTo>
                  <a:lnTo>
                    <a:pt x="144" y="8"/>
                  </a:lnTo>
                  <a:lnTo>
                    <a:pt x="108" y="12"/>
                  </a:lnTo>
                  <a:lnTo>
                    <a:pt x="96" y="12"/>
                  </a:lnTo>
                  <a:lnTo>
                    <a:pt x="64" y="24"/>
                  </a:lnTo>
                  <a:lnTo>
                    <a:pt x="48" y="44"/>
                  </a:lnTo>
                  <a:lnTo>
                    <a:pt x="48" y="60"/>
                  </a:lnTo>
                  <a:lnTo>
                    <a:pt x="52" y="72"/>
                  </a:lnTo>
                  <a:lnTo>
                    <a:pt x="64" y="80"/>
                  </a:lnTo>
                  <a:lnTo>
                    <a:pt x="76" y="92"/>
                  </a:lnTo>
                  <a:lnTo>
                    <a:pt x="132" y="104"/>
                  </a:lnTo>
                  <a:lnTo>
                    <a:pt x="180" y="116"/>
                  </a:lnTo>
                  <a:lnTo>
                    <a:pt x="212"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a:spLocks/>
            </p:cNvSpPr>
            <p:nvPr/>
          </p:nvSpPr>
          <p:spPr bwMode="auto">
            <a:xfrm>
              <a:off x="4844" y="164"/>
              <a:ext cx="172" cy="100"/>
            </a:xfrm>
            <a:custGeom>
              <a:avLst/>
              <a:gdLst/>
              <a:ahLst/>
              <a:cxnLst>
                <a:cxn ang="0">
                  <a:pos x="164" y="100"/>
                </a:cxn>
                <a:cxn ang="0">
                  <a:pos x="84" y="96"/>
                </a:cxn>
                <a:cxn ang="0">
                  <a:pos x="32" y="76"/>
                </a:cxn>
                <a:cxn ang="0">
                  <a:pos x="12" y="72"/>
                </a:cxn>
                <a:cxn ang="0">
                  <a:pos x="8" y="60"/>
                </a:cxn>
                <a:cxn ang="0">
                  <a:pos x="0" y="52"/>
                </a:cxn>
                <a:cxn ang="0">
                  <a:pos x="0" y="36"/>
                </a:cxn>
                <a:cxn ang="0">
                  <a:pos x="12" y="24"/>
                </a:cxn>
                <a:cxn ang="0">
                  <a:pos x="44" y="12"/>
                </a:cxn>
                <a:cxn ang="0">
                  <a:pos x="68" y="4"/>
                </a:cxn>
                <a:cxn ang="0">
                  <a:pos x="116" y="0"/>
                </a:cxn>
                <a:cxn ang="0">
                  <a:pos x="72" y="16"/>
                </a:cxn>
                <a:cxn ang="0">
                  <a:pos x="56" y="28"/>
                </a:cxn>
                <a:cxn ang="0">
                  <a:pos x="48" y="48"/>
                </a:cxn>
                <a:cxn ang="0">
                  <a:pos x="48" y="52"/>
                </a:cxn>
                <a:cxn ang="0">
                  <a:pos x="60" y="72"/>
                </a:cxn>
                <a:cxn ang="0">
                  <a:pos x="96" y="84"/>
                </a:cxn>
                <a:cxn ang="0">
                  <a:pos x="172" y="96"/>
                </a:cxn>
                <a:cxn ang="0">
                  <a:pos x="164" y="100"/>
                </a:cxn>
              </a:cxnLst>
              <a:rect l="0" t="0" r="0" b="0"/>
              <a:pathLst>
                <a:path w="172" h="100">
                  <a:moveTo>
                    <a:pt x="164" y="100"/>
                  </a:moveTo>
                  <a:lnTo>
                    <a:pt x="84" y="96"/>
                  </a:lnTo>
                  <a:lnTo>
                    <a:pt x="32" y="76"/>
                  </a:lnTo>
                  <a:lnTo>
                    <a:pt x="12" y="72"/>
                  </a:lnTo>
                  <a:lnTo>
                    <a:pt x="8" y="60"/>
                  </a:lnTo>
                  <a:lnTo>
                    <a:pt x="0" y="52"/>
                  </a:lnTo>
                  <a:lnTo>
                    <a:pt x="0" y="36"/>
                  </a:lnTo>
                  <a:lnTo>
                    <a:pt x="12" y="24"/>
                  </a:lnTo>
                  <a:lnTo>
                    <a:pt x="44" y="12"/>
                  </a:lnTo>
                  <a:lnTo>
                    <a:pt x="68" y="4"/>
                  </a:lnTo>
                  <a:lnTo>
                    <a:pt x="116" y="0"/>
                  </a:lnTo>
                  <a:lnTo>
                    <a:pt x="72" y="16"/>
                  </a:lnTo>
                  <a:lnTo>
                    <a:pt x="56" y="28"/>
                  </a:lnTo>
                  <a:lnTo>
                    <a:pt x="48" y="48"/>
                  </a:lnTo>
                  <a:lnTo>
                    <a:pt x="48" y="52"/>
                  </a:lnTo>
                  <a:lnTo>
                    <a:pt x="60" y="72"/>
                  </a:lnTo>
                  <a:lnTo>
                    <a:pt x="96" y="84"/>
                  </a:lnTo>
                  <a:lnTo>
                    <a:pt x="172" y="96"/>
                  </a:lnTo>
                  <a:lnTo>
                    <a:pt x="164"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a:spLocks/>
            </p:cNvSpPr>
            <p:nvPr/>
          </p:nvSpPr>
          <p:spPr bwMode="auto">
            <a:xfrm>
              <a:off x="4892" y="164"/>
              <a:ext cx="140" cy="96"/>
            </a:xfrm>
            <a:custGeom>
              <a:avLst/>
              <a:gdLst/>
              <a:ahLst/>
              <a:cxnLst>
                <a:cxn ang="0">
                  <a:pos x="124" y="96"/>
                </a:cxn>
                <a:cxn ang="0">
                  <a:pos x="128" y="88"/>
                </a:cxn>
                <a:cxn ang="0">
                  <a:pos x="56" y="76"/>
                </a:cxn>
                <a:cxn ang="0">
                  <a:pos x="20" y="64"/>
                </a:cxn>
                <a:cxn ang="0">
                  <a:pos x="8" y="52"/>
                </a:cxn>
                <a:cxn ang="0">
                  <a:pos x="0" y="48"/>
                </a:cxn>
                <a:cxn ang="0">
                  <a:pos x="8" y="36"/>
                </a:cxn>
                <a:cxn ang="0">
                  <a:pos x="20" y="28"/>
                </a:cxn>
                <a:cxn ang="0">
                  <a:pos x="44" y="12"/>
                </a:cxn>
                <a:cxn ang="0">
                  <a:pos x="84" y="4"/>
                </a:cxn>
                <a:cxn ang="0">
                  <a:pos x="84" y="0"/>
                </a:cxn>
                <a:cxn ang="0">
                  <a:pos x="100" y="4"/>
                </a:cxn>
                <a:cxn ang="0">
                  <a:pos x="112" y="4"/>
                </a:cxn>
                <a:cxn ang="0">
                  <a:pos x="72" y="16"/>
                </a:cxn>
                <a:cxn ang="0">
                  <a:pos x="48" y="28"/>
                </a:cxn>
                <a:cxn ang="0">
                  <a:pos x="44" y="36"/>
                </a:cxn>
                <a:cxn ang="0">
                  <a:pos x="36" y="40"/>
                </a:cxn>
                <a:cxn ang="0">
                  <a:pos x="44" y="52"/>
                </a:cxn>
                <a:cxn ang="0">
                  <a:pos x="48" y="60"/>
                </a:cxn>
                <a:cxn ang="0">
                  <a:pos x="80" y="72"/>
                </a:cxn>
                <a:cxn ang="0">
                  <a:pos x="140" y="84"/>
                </a:cxn>
                <a:cxn ang="0">
                  <a:pos x="124" y="96"/>
                </a:cxn>
              </a:cxnLst>
              <a:rect l="0" t="0" r="0" b="0"/>
              <a:pathLst>
                <a:path w="140" h="96">
                  <a:moveTo>
                    <a:pt x="124" y="96"/>
                  </a:moveTo>
                  <a:lnTo>
                    <a:pt x="128" y="88"/>
                  </a:lnTo>
                  <a:lnTo>
                    <a:pt x="56" y="76"/>
                  </a:lnTo>
                  <a:lnTo>
                    <a:pt x="20" y="64"/>
                  </a:lnTo>
                  <a:lnTo>
                    <a:pt x="8" y="52"/>
                  </a:lnTo>
                  <a:lnTo>
                    <a:pt x="0" y="48"/>
                  </a:lnTo>
                  <a:lnTo>
                    <a:pt x="8" y="36"/>
                  </a:lnTo>
                  <a:lnTo>
                    <a:pt x="20" y="28"/>
                  </a:lnTo>
                  <a:lnTo>
                    <a:pt x="44" y="12"/>
                  </a:lnTo>
                  <a:lnTo>
                    <a:pt x="84" y="4"/>
                  </a:lnTo>
                  <a:lnTo>
                    <a:pt x="84" y="0"/>
                  </a:lnTo>
                  <a:lnTo>
                    <a:pt x="100" y="4"/>
                  </a:lnTo>
                  <a:lnTo>
                    <a:pt x="112" y="4"/>
                  </a:lnTo>
                  <a:lnTo>
                    <a:pt x="72" y="16"/>
                  </a:lnTo>
                  <a:lnTo>
                    <a:pt x="48" y="28"/>
                  </a:lnTo>
                  <a:lnTo>
                    <a:pt x="44" y="36"/>
                  </a:lnTo>
                  <a:lnTo>
                    <a:pt x="36" y="40"/>
                  </a:lnTo>
                  <a:lnTo>
                    <a:pt x="44" y="52"/>
                  </a:lnTo>
                  <a:lnTo>
                    <a:pt x="48" y="60"/>
                  </a:lnTo>
                  <a:lnTo>
                    <a:pt x="80" y="72"/>
                  </a:lnTo>
                  <a:lnTo>
                    <a:pt x="140" y="84"/>
                  </a:lnTo>
                  <a:lnTo>
                    <a:pt x="124" y="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a:spLocks/>
            </p:cNvSpPr>
            <p:nvPr/>
          </p:nvSpPr>
          <p:spPr bwMode="auto">
            <a:xfrm>
              <a:off x="4936" y="168"/>
              <a:ext cx="276" cy="72"/>
            </a:xfrm>
            <a:custGeom>
              <a:avLst/>
              <a:gdLst/>
              <a:ahLst/>
              <a:cxnLst>
                <a:cxn ang="0">
                  <a:pos x="156" y="56"/>
                </a:cxn>
                <a:cxn ang="0">
                  <a:pos x="104" y="72"/>
                </a:cxn>
                <a:cxn ang="0">
                  <a:pos x="36" y="68"/>
                </a:cxn>
                <a:cxn ang="0">
                  <a:pos x="12" y="56"/>
                </a:cxn>
                <a:cxn ang="0">
                  <a:pos x="4" y="48"/>
                </a:cxn>
                <a:cxn ang="0">
                  <a:pos x="0" y="36"/>
                </a:cxn>
                <a:cxn ang="0">
                  <a:pos x="4" y="32"/>
                </a:cxn>
                <a:cxn ang="0">
                  <a:pos x="12" y="24"/>
                </a:cxn>
                <a:cxn ang="0">
                  <a:pos x="40" y="12"/>
                </a:cxn>
                <a:cxn ang="0">
                  <a:pos x="92" y="0"/>
                </a:cxn>
                <a:cxn ang="0">
                  <a:pos x="164" y="12"/>
                </a:cxn>
                <a:cxn ang="0">
                  <a:pos x="240" y="20"/>
                </a:cxn>
                <a:cxn ang="0">
                  <a:pos x="276" y="24"/>
                </a:cxn>
                <a:cxn ang="0">
                  <a:pos x="188" y="44"/>
                </a:cxn>
                <a:cxn ang="0">
                  <a:pos x="156" y="56"/>
                </a:cxn>
              </a:cxnLst>
              <a:rect l="0" t="0" r="0" b="0"/>
              <a:pathLst>
                <a:path w="276" h="72">
                  <a:moveTo>
                    <a:pt x="156" y="56"/>
                  </a:moveTo>
                  <a:lnTo>
                    <a:pt x="104" y="72"/>
                  </a:lnTo>
                  <a:lnTo>
                    <a:pt x="36" y="68"/>
                  </a:lnTo>
                  <a:lnTo>
                    <a:pt x="12" y="56"/>
                  </a:lnTo>
                  <a:lnTo>
                    <a:pt x="4" y="48"/>
                  </a:lnTo>
                  <a:lnTo>
                    <a:pt x="0" y="36"/>
                  </a:lnTo>
                  <a:lnTo>
                    <a:pt x="4" y="32"/>
                  </a:lnTo>
                  <a:lnTo>
                    <a:pt x="12" y="24"/>
                  </a:lnTo>
                  <a:lnTo>
                    <a:pt x="40" y="12"/>
                  </a:lnTo>
                  <a:lnTo>
                    <a:pt x="92" y="0"/>
                  </a:lnTo>
                  <a:lnTo>
                    <a:pt x="164" y="12"/>
                  </a:lnTo>
                  <a:lnTo>
                    <a:pt x="240" y="20"/>
                  </a:lnTo>
                  <a:lnTo>
                    <a:pt x="276" y="24"/>
                  </a:lnTo>
                  <a:lnTo>
                    <a:pt x="188" y="44"/>
                  </a:lnTo>
                  <a:lnTo>
                    <a:pt x="156" y="5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a:spLocks/>
            </p:cNvSpPr>
            <p:nvPr/>
          </p:nvSpPr>
          <p:spPr bwMode="auto">
            <a:xfrm>
              <a:off x="5292" y="960"/>
              <a:ext cx="452" cy="344"/>
            </a:xfrm>
            <a:custGeom>
              <a:avLst/>
              <a:gdLst/>
              <a:ahLst/>
              <a:cxnLst>
                <a:cxn ang="0">
                  <a:pos x="244" y="72"/>
                </a:cxn>
                <a:cxn ang="0">
                  <a:pos x="72" y="116"/>
                </a:cxn>
                <a:cxn ang="0">
                  <a:pos x="20" y="144"/>
                </a:cxn>
                <a:cxn ang="0">
                  <a:pos x="0" y="200"/>
                </a:cxn>
                <a:cxn ang="0">
                  <a:pos x="20" y="236"/>
                </a:cxn>
                <a:cxn ang="0">
                  <a:pos x="68" y="280"/>
                </a:cxn>
                <a:cxn ang="0">
                  <a:pos x="164" y="320"/>
                </a:cxn>
                <a:cxn ang="0">
                  <a:pos x="320" y="344"/>
                </a:cxn>
                <a:cxn ang="0">
                  <a:pos x="284" y="332"/>
                </a:cxn>
                <a:cxn ang="0">
                  <a:pos x="152" y="292"/>
                </a:cxn>
                <a:cxn ang="0">
                  <a:pos x="84" y="244"/>
                </a:cxn>
                <a:cxn ang="0">
                  <a:pos x="72" y="212"/>
                </a:cxn>
                <a:cxn ang="0">
                  <a:pos x="96" y="176"/>
                </a:cxn>
                <a:cxn ang="0">
                  <a:pos x="156" y="128"/>
                </a:cxn>
                <a:cxn ang="0">
                  <a:pos x="284" y="84"/>
                </a:cxn>
                <a:cxn ang="0">
                  <a:pos x="452" y="68"/>
                </a:cxn>
                <a:cxn ang="0">
                  <a:pos x="368" y="72"/>
                </a:cxn>
                <a:cxn ang="0">
                  <a:pos x="212" y="104"/>
                </a:cxn>
                <a:cxn ang="0">
                  <a:pos x="120" y="152"/>
                </a:cxn>
                <a:cxn ang="0">
                  <a:pos x="80" y="196"/>
                </a:cxn>
                <a:cxn ang="0">
                  <a:pos x="80" y="236"/>
                </a:cxn>
                <a:cxn ang="0">
                  <a:pos x="120" y="280"/>
                </a:cxn>
                <a:cxn ang="0">
                  <a:pos x="220" y="320"/>
                </a:cxn>
                <a:cxn ang="0">
                  <a:pos x="212" y="328"/>
                </a:cxn>
                <a:cxn ang="0">
                  <a:pos x="104" y="292"/>
                </a:cxn>
                <a:cxn ang="0">
                  <a:pos x="20" y="232"/>
                </a:cxn>
                <a:cxn ang="0">
                  <a:pos x="0" y="200"/>
                </a:cxn>
                <a:cxn ang="0">
                  <a:pos x="24" y="152"/>
                </a:cxn>
                <a:cxn ang="0">
                  <a:pos x="72" y="120"/>
                </a:cxn>
                <a:cxn ang="0">
                  <a:pos x="244" y="80"/>
                </a:cxn>
                <a:cxn ang="0">
                  <a:pos x="388" y="56"/>
                </a:cxn>
                <a:cxn ang="0">
                  <a:pos x="436" y="32"/>
                </a:cxn>
                <a:cxn ang="0">
                  <a:pos x="452" y="0"/>
                </a:cxn>
                <a:cxn ang="0">
                  <a:pos x="436" y="24"/>
                </a:cxn>
                <a:cxn ang="0">
                  <a:pos x="388" y="48"/>
                </a:cxn>
              </a:cxnLst>
              <a:rect l="0" t="0" r="0" b="0"/>
              <a:pathLst>
                <a:path w="452" h="344">
                  <a:moveTo>
                    <a:pt x="352" y="60"/>
                  </a:moveTo>
                  <a:lnTo>
                    <a:pt x="244" y="72"/>
                  </a:lnTo>
                  <a:lnTo>
                    <a:pt x="152" y="92"/>
                  </a:lnTo>
                  <a:lnTo>
                    <a:pt x="72" y="116"/>
                  </a:lnTo>
                  <a:lnTo>
                    <a:pt x="44" y="128"/>
                  </a:lnTo>
                  <a:lnTo>
                    <a:pt x="20" y="144"/>
                  </a:lnTo>
                  <a:lnTo>
                    <a:pt x="0" y="172"/>
                  </a:lnTo>
                  <a:lnTo>
                    <a:pt x="0" y="200"/>
                  </a:lnTo>
                  <a:lnTo>
                    <a:pt x="0" y="220"/>
                  </a:lnTo>
                  <a:lnTo>
                    <a:pt x="20" y="236"/>
                  </a:lnTo>
                  <a:lnTo>
                    <a:pt x="36" y="256"/>
                  </a:lnTo>
                  <a:lnTo>
                    <a:pt x="68" y="280"/>
                  </a:lnTo>
                  <a:lnTo>
                    <a:pt x="108" y="304"/>
                  </a:lnTo>
                  <a:lnTo>
                    <a:pt x="164" y="320"/>
                  </a:lnTo>
                  <a:lnTo>
                    <a:pt x="236" y="332"/>
                  </a:lnTo>
                  <a:lnTo>
                    <a:pt x="320" y="344"/>
                  </a:lnTo>
                  <a:lnTo>
                    <a:pt x="320" y="340"/>
                  </a:lnTo>
                  <a:lnTo>
                    <a:pt x="284" y="332"/>
                  </a:lnTo>
                  <a:lnTo>
                    <a:pt x="192" y="308"/>
                  </a:lnTo>
                  <a:lnTo>
                    <a:pt x="152" y="292"/>
                  </a:lnTo>
                  <a:lnTo>
                    <a:pt x="116" y="268"/>
                  </a:lnTo>
                  <a:lnTo>
                    <a:pt x="84" y="244"/>
                  </a:lnTo>
                  <a:lnTo>
                    <a:pt x="80" y="224"/>
                  </a:lnTo>
                  <a:lnTo>
                    <a:pt x="72" y="212"/>
                  </a:lnTo>
                  <a:lnTo>
                    <a:pt x="84" y="200"/>
                  </a:lnTo>
                  <a:lnTo>
                    <a:pt x="96" y="176"/>
                  </a:lnTo>
                  <a:lnTo>
                    <a:pt x="120" y="152"/>
                  </a:lnTo>
                  <a:lnTo>
                    <a:pt x="156" y="128"/>
                  </a:lnTo>
                  <a:lnTo>
                    <a:pt x="212" y="108"/>
                  </a:lnTo>
                  <a:lnTo>
                    <a:pt x="284" y="84"/>
                  </a:lnTo>
                  <a:lnTo>
                    <a:pt x="368" y="80"/>
                  </a:lnTo>
                  <a:lnTo>
                    <a:pt x="452" y="68"/>
                  </a:lnTo>
                  <a:lnTo>
                    <a:pt x="452" y="60"/>
                  </a:lnTo>
                  <a:lnTo>
                    <a:pt x="368" y="72"/>
                  </a:lnTo>
                  <a:lnTo>
                    <a:pt x="280" y="84"/>
                  </a:lnTo>
                  <a:lnTo>
                    <a:pt x="212" y="104"/>
                  </a:lnTo>
                  <a:lnTo>
                    <a:pt x="156" y="128"/>
                  </a:lnTo>
                  <a:lnTo>
                    <a:pt x="120" y="152"/>
                  </a:lnTo>
                  <a:lnTo>
                    <a:pt x="96" y="176"/>
                  </a:lnTo>
                  <a:lnTo>
                    <a:pt x="80" y="196"/>
                  </a:lnTo>
                  <a:lnTo>
                    <a:pt x="72" y="212"/>
                  </a:lnTo>
                  <a:lnTo>
                    <a:pt x="80" y="236"/>
                  </a:lnTo>
                  <a:lnTo>
                    <a:pt x="96" y="260"/>
                  </a:lnTo>
                  <a:lnTo>
                    <a:pt x="120" y="280"/>
                  </a:lnTo>
                  <a:lnTo>
                    <a:pt x="152" y="296"/>
                  </a:lnTo>
                  <a:lnTo>
                    <a:pt x="220" y="320"/>
                  </a:lnTo>
                  <a:lnTo>
                    <a:pt x="284" y="340"/>
                  </a:lnTo>
                  <a:lnTo>
                    <a:pt x="212" y="328"/>
                  </a:lnTo>
                  <a:lnTo>
                    <a:pt x="152" y="308"/>
                  </a:lnTo>
                  <a:lnTo>
                    <a:pt x="104" y="292"/>
                  </a:lnTo>
                  <a:lnTo>
                    <a:pt x="68" y="272"/>
                  </a:lnTo>
                  <a:lnTo>
                    <a:pt x="20" y="232"/>
                  </a:lnTo>
                  <a:lnTo>
                    <a:pt x="8" y="220"/>
                  </a:lnTo>
                  <a:lnTo>
                    <a:pt x="0" y="200"/>
                  </a:lnTo>
                  <a:lnTo>
                    <a:pt x="8" y="176"/>
                  </a:lnTo>
                  <a:lnTo>
                    <a:pt x="24" y="152"/>
                  </a:lnTo>
                  <a:lnTo>
                    <a:pt x="48" y="132"/>
                  </a:lnTo>
                  <a:lnTo>
                    <a:pt x="72" y="120"/>
                  </a:lnTo>
                  <a:lnTo>
                    <a:pt x="152" y="96"/>
                  </a:lnTo>
                  <a:lnTo>
                    <a:pt x="244" y="80"/>
                  </a:lnTo>
                  <a:lnTo>
                    <a:pt x="352" y="68"/>
                  </a:lnTo>
                  <a:lnTo>
                    <a:pt x="388" y="56"/>
                  </a:lnTo>
                  <a:lnTo>
                    <a:pt x="416" y="44"/>
                  </a:lnTo>
                  <a:lnTo>
                    <a:pt x="436" y="32"/>
                  </a:lnTo>
                  <a:lnTo>
                    <a:pt x="452" y="12"/>
                  </a:lnTo>
                  <a:lnTo>
                    <a:pt x="452" y="0"/>
                  </a:lnTo>
                  <a:lnTo>
                    <a:pt x="452" y="8"/>
                  </a:lnTo>
                  <a:lnTo>
                    <a:pt x="436" y="24"/>
                  </a:lnTo>
                  <a:lnTo>
                    <a:pt x="412" y="44"/>
                  </a:lnTo>
                  <a:lnTo>
                    <a:pt x="388" y="48"/>
                  </a:lnTo>
                  <a:lnTo>
                    <a:pt x="352"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a:spLocks/>
            </p:cNvSpPr>
            <p:nvPr/>
          </p:nvSpPr>
          <p:spPr bwMode="auto">
            <a:xfrm>
              <a:off x="5696" y="600"/>
              <a:ext cx="48" cy="96"/>
            </a:xfrm>
            <a:custGeom>
              <a:avLst/>
              <a:gdLst/>
              <a:ahLst/>
              <a:cxnLst>
                <a:cxn ang="0">
                  <a:pos x="0" y="52"/>
                </a:cxn>
                <a:cxn ang="0">
                  <a:pos x="8" y="72"/>
                </a:cxn>
                <a:cxn ang="0">
                  <a:pos x="20" y="84"/>
                </a:cxn>
                <a:cxn ang="0">
                  <a:pos x="36" y="88"/>
                </a:cxn>
                <a:cxn ang="0">
                  <a:pos x="48" y="96"/>
                </a:cxn>
                <a:cxn ang="0">
                  <a:pos x="48" y="88"/>
                </a:cxn>
                <a:cxn ang="0">
                  <a:pos x="36" y="88"/>
                </a:cxn>
                <a:cxn ang="0">
                  <a:pos x="24" y="76"/>
                </a:cxn>
                <a:cxn ang="0">
                  <a:pos x="12" y="72"/>
                </a:cxn>
                <a:cxn ang="0">
                  <a:pos x="8" y="52"/>
                </a:cxn>
                <a:cxn ang="0">
                  <a:pos x="12" y="36"/>
                </a:cxn>
                <a:cxn ang="0">
                  <a:pos x="36" y="12"/>
                </a:cxn>
                <a:cxn ang="0">
                  <a:pos x="48" y="4"/>
                </a:cxn>
                <a:cxn ang="0">
                  <a:pos x="48" y="0"/>
                </a:cxn>
                <a:cxn ang="0">
                  <a:pos x="36" y="12"/>
                </a:cxn>
                <a:cxn ang="0">
                  <a:pos x="8" y="36"/>
                </a:cxn>
                <a:cxn ang="0">
                  <a:pos x="0" y="40"/>
                </a:cxn>
                <a:cxn ang="0">
                  <a:pos x="0" y="52"/>
                </a:cxn>
              </a:cxnLst>
              <a:rect l="0" t="0" r="0" b="0"/>
              <a:pathLst>
                <a:path w="48" h="96">
                  <a:moveTo>
                    <a:pt x="0" y="52"/>
                  </a:moveTo>
                  <a:lnTo>
                    <a:pt x="8" y="72"/>
                  </a:lnTo>
                  <a:lnTo>
                    <a:pt x="20" y="84"/>
                  </a:lnTo>
                  <a:lnTo>
                    <a:pt x="36" y="88"/>
                  </a:lnTo>
                  <a:lnTo>
                    <a:pt x="48" y="96"/>
                  </a:lnTo>
                  <a:lnTo>
                    <a:pt x="48" y="88"/>
                  </a:lnTo>
                  <a:lnTo>
                    <a:pt x="36" y="88"/>
                  </a:lnTo>
                  <a:lnTo>
                    <a:pt x="24" y="76"/>
                  </a:lnTo>
                  <a:lnTo>
                    <a:pt x="12" y="72"/>
                  </a:lnTo>
                  <a:lnTo>
                    <a:pt x="8" y="52"/>
                  </a:lnTo>
                  <a:lnTo>
                    <a:pt x="12" y="36"/>
                  </a:lnTo>
                  <a:lnTo>
                    <a:pt x="36" y="12"/>
                  </a:lnTo>
                  <a:lnTo>
                    <a:pt x="48" y="4"/>
                  </a:lnTo>
                  <a:lnTo>
                    <a:pt x="48" y="0"/>
                  </a:lnTo>
                  <a:lnTo>
                    <a:pt x="36" y="12"/>
                  </a:lnTo>
                  <a:lnTo>
                    <a:pt x="8" y="36"/>
                  </a:lnTo>
                  <a:lnTo>
                    <a:pt x="0" y="40"/>
                  </a:lnTo>
                  <a:lnTo>
                    <a:pt x="0" y="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a:spLocks/>
            </p:cNvSpPr>
            <p:nvPr/>
          </p:nvSpPr>
          <p:spPr bwMode="auto">
            <a:xfrm>
              <a:off x="5560" y="520"/>
              <a:ext cx="184" cy="192"/>
            </a:xfrm>
            <a:custGeom>
              <a:avLst/>
              <a:gdLst/>
              <a:ahLst/>
              <a:cxnLst>
                <a:cxn ang="0">
                  <a:pos x="4" y="80"/>
                </a:cxn>
                <a:cxn ang="0">
                  <a:pos x="0" y="104"/>
                </a:cxn>
                <a:cxn ang="0">
                  <a:pos x="12" y="128"/>
                </a:cxn>
                <a:cxn ang="0">
                  <a:pos x="24" y="140"/>
                </a:cxn>
                <a:cxn ang="0">
                  <a:pos x="40" y="152"/>
                </a:cxn>
                <a:cxn ang="0">
                  <a:pos x="84" y="176"/>
                </a:cxn>
                <a:cxn ang="0">
                  <a:pos x="136" y="180"/>
                </a:cxn>
                <a:cxn ang="0">
                  <a:pos x="184" y="192"/>
                </a:cxn>
                <a:cxn ang="0">
                  <a:pos x="184" y="188"/>
                </a:cxn>
                <a:cxn ang="0">
                  <a:pos x="136" y="180"/>
                </a:cxn>
                <a:cxn ang="0">
                  <a:pos x="84" y="168"/>
                </a:cxn>
                <a:cxn ang="0">
                  <a:pos x="40" y="144"/>
                </a:cxn>
                <a:cxn ang="0">
                  <a:pos x="12" y="120"/>
                </a:cxn>
                <a:cxn ang="0">
                  <a:pos x="4" y="104"/>
                </a:cxn>
                <a:cxn ang="0">
                  <a:pos x="12" y="84"/>
                </a:cxn>
                <a:cxn ang="0">
                  <a:pos x="12" y="72"/>
                </a:cxn>
                <a:cxn ang="0">
                  <a:pos x="36" y="56"/>
                </a:cxn>
                <a:cxn ang="0">
                  <a:pos x="88" y="28"/>
                </a:cxn>
                <a:cxn ang="0">
                  <a:pos x="132" y="16"/>
                </a:cxn>
                <a:cxn ang="0">
                  <a:pos x="184" y="4"/>
                </a:cxn>
                <a:cxn ang="0">
                  <a:pos x="184" y="0"/>
                </a:cxn>
                <a:cxn ang="0">
                  <a:pos x="132" y="12"/>
                </a:cxn>
                <a:cxn ang="0">
                  <a:pos x="88" y="24"/>
                </a:cxn>
                <a:cxn ang="0">
                  <a:pos x="36" y="48"/>
                </a:cxn>
                <a:cxn ang="0">
                  <a:pos x="12" y="72"/>
                </a:cxn>
                <a:cxn ang="0">
                  <a:pos x="4" y="80"/>
                </a:cxn>
              </a:cxnLst>
              <a:rect l="0" t="0" r="0" b="0"/>
              <a:pathLst>
                <a:path w="184" h="192">
                  <a:moveTo>
                    <a:pt x="4" y="80"/>
                  </a:moveTo>
                  <a:lnTo>
                    <a:pt x="0" y="104"/>
                  </a:lnTo>
                  <a:lnTo>
                    <a:pt x="12" y="128"/>
                  </a:lnTo>
                  <a:lnTo>
                    <a:pt x="24" y="140"/>
                  </a:lnTo>
                  <a:lnTo>
                    <a:pt x="40" y="152"/>
                  </a:lnTo>
                  <a:lnTo>
                    <a:pt x="84" y="176"/>
                  </a:lnTo>
                  <a:lnTo>
                    <a:pt x="136" y="180"/>
                  </a:lnTo>
                  <a:lnTo>
                    <a:pt x="184" y="192"/>
                  </a:lnTo>
                  <a:lnTo>
                    <a:pt x="184" y="188"/>
                  </a:lnTo>
                  <a:lnTo>
                    <a:pt x="136" y="180"/>
                  </a:lnTo>
                  <a:lnTo>
                    <a:pt x="84" y="168"/>
                  </a:lnTo>
                  <a:lnTo>
                    <a:pt x="40" y="144"/>
                  </a:lnTo>
                  <a:lnTo>
                    <a:pt x="12" y="120"/>
                  </a:lnTo>
                  <a:lnTo>
                    <a:pt x="4" y="104"/>
                  </a:lnTo>
                  <a:lnTo>
                    <a:pt x="12" y="84"/>
                  </a:lnTo>
                  <a:lnTo>
                    <a:pt x="12" y="72"/>
                  </a:lnTo>
                  <a:lnTo>
                    <a:pt x="36" y="56"/>
                  </a:lnTo>
                  <a:lnTo>
                    <a:pt x="88" y="28"/>
                  </a:lnTo>
                  <a:lnTo>
                    <a:pt x="132" y="16"/>
                  </a:lnTo>
                  <a:lnTo>
                    <a:pt x="184" y="4"/>
                  </a:lnTo>
                  <a:lnTo>
                    <a:pt x="184" y="0"/>
                  </a:lnTo>
                  <a:lnTo>
                    <a:pt x="132" y="12"/>
                  </a:lnTo>
                  <a:lnTo>
                    <a:pt x="88" y="24"/>
                  </a:lnTo>
                  <a:lnTo>
                    <a:pt x="36" y="48"/>
                  </a:lnTo>
                  <a:lnTo>
                    <a:pt x="12" y="72"/>
                  </a:lnTo>
                  <a:lnTo>
                    <a:pt x="4" y="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9" name="図形 88"/>
            <p:cNvSpPr>
              <a:spLocks/>
            </p:cNvSpPr>
            <p:nvPr/>
          </p:nvSpPr>
          <p:spPr bwMode="auto">
            <a:xfrm>
              <a:off x="5316" y="464"/>
              <a:ext cx="428" cy="292"/>
            </a:xfrm>
            <a:custGeom>
              <a:avLst/>
              <a:gdLst/>
              <a:ahLst/>
              <a:cxnLst>
                <a:cxn ang="0">
                  <a:pos x="0" y="152"/>
                </a:cxn>
                <a:cxn ang="0">
                  <a:pos x="0" y="176"/>
                </a:cxn>
                <a:cxn ang="0">
                  <a:pos x="12" y="196"/>
                </a:cxn>
                <a:cxn ang="0">
                  <a:pos x="44" y="224"/>
                </a:cxn>
                <a:cxn ang="0">
                  <a:pos x="80" y="236"/>
                </a:cxn>
                <a:cxn ang="0">
                  <a:pos x="128" y="256"/>
                </a:cxn>
                <a:cxn ang="0">
                  <a:pos x="176" y="268"/>
                </a:cxn>
                <a:cxn ang="0">
                  <a:pos x="260" y="284"/>
                </a:cxn>
                <a:cxn ang="0">
                  <a:pos x="304" y="292"/>
                </a:cxn>
                <a:cxn ang="0">
                  <a:pos x="304" y="284"/>
                </a:cxn>
                <a:cxn ang="0">
                  <a:pos x="272" y="280"/>
                </a:cxn>
                <a:cxn ang="0">
                  <a:pos x="196" y="256"/>
                </a:cxn>
                <a:cxn ang="0">
                  <a:pos x="108" y="224"/>
                </a:cxn>
                <a:cxn ang="0">
                  <a:pos x="80" y="200"/>
                </a:cxn>
                <a:cxn ang="0">
                  <a:pos x="56" y="172"/>
                </a:cxn>
                <a:cxn ang="0">
                  <a:pos x="56" y="152"/>
                </a:cxn>
                <a:cxn ang="0">
                  <a:pos x="56" y="136"/>
                </a:cxn>
                <a:cxn ang="0">
                  <a:pos x="72" y="116"/>
                </a:cxn>
                <a:cxn ang="0">
                  <a:pos x="120" y="84"/>
                </a:cxn>
                <a:cxn ang="0">
                  <a:pos x="168" y="60"/>
                </a:cxn>
                <a:cxn ang="0">
                  <a:pos x="224" y="44"/>
                </a:cxn>
                <a:cxn ang="0">
                  <a:pos x="304" y="24"/>
                </a:cxn>
                <a:cxn ang="0">
                  <a:pos x="392" y="8"/>
                </a:cxn>
                <a:cxn ang="0">
                  <a:pos x="428" y="8"/>
                </a:cxn>
                <a:cxn ang="0">
                  <a:pos x="428" y="0"/>
                </a:cxn>
                <a:cxn ang="0">
                  <a:pos x="368" y="8"/>
                </a:cxn>
                <a:cxn ang="0">
                  <a:pos x="248" y="20"/>
                </a:cxn>
                <a:cxn ang="0">
                  <a:pos x="156" y="44"/>
                </a:cxn>
                <a:cxn ang="0">
                  <a:pos x="92" y="68"/>
                </a:cxn>
                <a:cxn ang="0">
                  <a:pos x="48" y="92"/>
                </a:cxn>
                <a:cxn ang="0">
                  <a:pos x="20" y="116"/>
                </a:cxn>
                <a:cxn ang="0">
                  <a:pos x="8" y="136"/>
                </a:cxn>
                <a:cxn ang="0">
                  <a:pos x="0" y="152"/>
                </a:cxn>
              </a:cxnLst>
              <a:rect l="0" t="0" r="0" b="0"/>
              <a:pathLst>
                <a:path w="428" h="292">
                  <a:moveTo>
                    <a:pt x="0" y="152"/>
                  </a:moveTo>
                  <a:lnTo>
                    <a:pt x="0" y="176"/>
                  </a:lnTo>
                  <a:lnTo>
                    <a:pt x="12" y="196"/>
                  </a:lnTo>
                  <a:lnTo>
                    <a:pt x="44" y="224"/>
                  </a:lnTo>
                  <a:lnTo>
                    <a:pt x="80" y="236"/>
                  </a:lnTo>
                  <a:lnTo>
                    <a:pt x="128" y="256"/>
                  </a:lnTo>
                  <a:lnTo>
                    <a:pt x="176" y="268"/>
                  </a:lnTo>
                  <a:lnTo>
                    <a:pt x="260" y="284"/>
                  </a:lnTo>
                  <a:lnTo>
                    <a:pt x="304" y="292"/>
                  </a:lnTo>
                  <a:lnTo>
                    <a:pt x="304" y="284"/>
                  </a:lnTo>
                  <a:lnTo>
                    <a:pt x="272" y="280"/>
                  </a:lnTo>
                  <a:lnTo>
                    <a:pt x="196" y="256"/>
                  </a:lnTo>
                  <a:lnTo>
                    <a:pt x="108" y="224"/>
                  </a:lnTo>
                  <a:lnTo>
                    <a:pt x="80" y="200"/>
                  </a:lnTo>
                  <a:lnTo>
                    <a:pt x="56" y="172"/>
                  </a:lnTo>
                  <a:lnTo>
                    <a:pt x="56" y="152"/>
                  </a:lnTo>
                  <a:lnTo>
                    <a:pt x="56" y="136"/>
                  </a:lnTo>
                  <a:lnTo>
                    <a:pt x="72" y="116"/>
                  </a:lnTo>
                  <a:lnTo>
                    <a:pt x="120" y="84"/>
                  </a:lnTo>
                  <a:lnTo>
                    <a:pt x="168" y="60"/>
                  </a:lnTo>
                  <a:lnTo>
                    <a:pt x="224" y="44"/>
                  </a:lnTo>
                  <a:lnTo>
                    <a:pt x="304" y="24"/>
                  </a:lnTo>
                  <a:lnTo>
                    <a:pt x="392" y="8"/>
                  </a:lnTo>
                  <a:lnTo>
                    <a:pt x="428" y="8"/>
                  </a:lnTo>
                  <a:lnTo>
                    <a:pt x="428" y="0"/>
                  </a:lnTo>
                  <a:lnTo>
                    <a:pt x="368" y="8"/>
                  </a:lnTo>
                  <a:lnTo>
                    <a:pt x="248" y="20"/>
                  </a:lnTo>
                  <a:lnTo>
                    <a:pt x="156" y="44"/>
                  </a:lnTo>
                  <a:lnTo>
                    <a:pt x="92" y="68"/>
                  </a:lnTo>
                  <a:lnTo>
                    <a:pt x="48" y="92"/>
                  </a:lnTo>
                  <a:lnTo>
                    <a:pt x="20" y="116"/>
                  </a:lnTo>
                  <a:lnTo>
                    <a:pt x="8" y="136"/>
                  </a:lnTo>
                  <a:lnTo>
                    <a:pt x="0"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0" name="図形 89"/>
            <p:cNvSpPr>
              <a:spLocks/>
            </p:cNvSpPr>
            <p:nvPr/>
          </p:nvSpPr>
          <p:spPr bwMode="auto">
            <a:xfrm>
              <a:off x="5324" y="476"/>
              <a:ext cx="324" cy="268"/>
            </a:xfrm>
            <a:custGeom>
              <a:avLst/>
              <a:gdLst/>
              <a:ahLst/>
              <a:cxnLst>
                <a:cxn ang="0">
                  <a:pos x="48" y="124"/>
                </a:cxn>
                <a:cxn ang="0">
                  <a:pos x="40" y="140"/>
                </a:cxn>
                <a:cxn ang="0">
                  <a:pos x="48" y="164"/>
                </a:cxn>
                <a:cxn ang="0">
                  <a:pos x="60" y="184"/>
                </a:cxn>
                <a:cxn ang="0">
                  <a:pos x="84" y="200"/>
                </a:cxn>
                <a:cxn ang="0">
                  <a:pos x="136" y="224"/>
                </a:cxn>
                <a:cxn ang="0">
                  <a:pos x="204" y="256"/>
                </a:cxn>
                <a:cxn ang="0">
                  <a:pos x="260" y="268"/>
                </a:cxn>
                <a:cxn ang="0">
                  <a:pos x="200" y="260"/>
                </a:cxn>
                <a:cxn ang="0">
                  <a:pos x="124" y="236"/>
                </a:cxn>
                <a:cxn ang="0">
                  <a:pos x="52" y="220"/>
                </a:cxn>
                <a:cxn ang="0">
                  <a:pos x="28" y="200"/>
                </a:cxn>
                <a:cxn ang="0">
                  <a:pos x="12" y="184"/>
                </a:cxn>
                <a:cxn ang="0">
                  <a:pos x="0" y="164"/>
                </a:cxn>
                <a:cxn ang="0">
                  <a:pos x="0" y="148"/>
                </a:cxn>
                <a:cxn ang="0">
                  <a:pos x="0" y="140"/>
                </a:cxn>
                <a:cxn ang="0">
                  <a:pos x="4" y="124"/>
                </a:cxn>
                <a:cxn ang="0">
                  <a:pos x="16" y="104"/>
                </a:cxn>
                <a:cxn ang="0">
                  <a:pos x="40" y="88"/>
                </a:cxn>
                <a:cxn ang="0">
                  <a:pos x="76" y="60"/>
                </a:cxn>
                <a:cxn ang="0">
                  <a:pos x="136" y="36"/>
                </a:cxn>
                <a:cxn ang="0">
                  <a:pos x="216" y="20"/>
                </a:cxn>
                <a:cxn ang="0">
                  <a:pos x="324" y="0"/>
                </a:cxn>
                <a:cxn ang="0">
                  <a:pos x="248" y="20"/>
                </a:cxn>
                <a:cxn ang="0">
                  <a:pos x="188" y="36"/>
                </a:cxn>
                <a:cxn ang="0">
                  <a:pos x="136" y="56"/>
                </a:cxn>
                <a:cxn ang="0">
                  <a:pos x="100" y="72"/>
                </a:cxn>
                <a:cxn ang="0">
                  <a:pos x="60" y="104"/>
                </a:cxn>
                <a:cxn ang="0">
                  <a:pos x="48" y="124"/>
                </a:cxn>
              </a:cxnLst>
              <a:rect l="0" t="0" r="0" b="0"/>
              <a:pathLst>
                <a:path w="324" h="268">
                  <a:moveTo>
                    <a:pt x="48" y="124"/>
                  </a:moveTo>
                  <a:lnTo>
                    <a:pt x="40" y="140"/>
                  </a:lnTo>
                  <a:lnTo>
                    <a:pt x="48" y="164"/>
                  </a:lnTo>
                  <a:lnTo>
                    <a:pt x="60" y="184"/>
                  </a:lnTo>
                  <a:lnTo>
                    <a:pt x="84" y="200"/>
                  </a:lnTo>
                  <a:lnTo>
                    <a:pt x="136" y="224"/>
                  </a:lnTo>
                  <a:lnTo>
                    <a:pt x="204" y="256"/>
                  </a:lnTo>
                  <a:lnTo>
                    <a:pt x="260" y="268"/>
                  </a:lnTo>
                  <a:lnTo>
                    <a:pt x="200" y="260"/>
                  </a:lnTo>
                  <a:lnTo>
                    <a:pt x="124" y="236"/>
                  </a:lnTo>
                  <a:lnTo>
                    <a:pt x="52" y="220"/>
                  </a:lnTo>
                  <a:lnTo>
                    <a:pt x="28" y="200"/>
                  </a:lnTo>
                  <a:lnTo>
                    <a:pt x="12" y="184"/>
                  </a:lnTo>
                  <a:lnTo>
                    <a:pt x="0" y="164"/>
                  </a:lnTo>
                  <a:lnTo>
                    <a:pt x="0" y="148"/>
                  </a:lnTo>
                  <a:lnTo>
                    <a:pt x="0" y="140"/>
                  </a:lnTo>
                  <a:lnTo>
                    <a:pt x="4" y="124"/>
                  </a:lnTo>
                  <a:lnTo>
                    <a:pt x="16" y="104"/>
                  </a:lnTo>
                  <a:lnTo>
                    <a:pt x="40" y="88"/>
                  </a:lnTo>
                  <a:lnTo>
                    <a:pt x="76" y="60"/>
                  </a:lnTo>
                  <a:lnTo>
                    <a:pt x="136" y="36"/>
                  </a:lnTo>
                  <a:lnTo>
                    <a:pt x="216" y="20"/>
                  </a:lnTo>
                  <a:lnTo>
                    <a:pt x="324" y="0"/>
                  </a:lnTo>
                  <a:lnTo>
                    <a:pt x="248" y="20"/>
                  </a:lnTo>
                  <a:lnTo>
                    <a:pt x="188" y="36"/>
                  </a:lnTo>
                  <a:lnTo>
                    <a:pt x="136" y="56"/>
                  </a:lnTo>
                  <a:lnTo>
                    <a:pt x="100" y="72"/>
                  </a:lnTo>
                  <a:lnTo>
                    <a:pt x="60" y="104"/>
                  </a:lnTo>
                  <a:lnTo>
                    <a:pt x="48" y="1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grpSp>
        <p:nvGrpSpPr>
          <p:cNvPr id="3" name="グループ化 90"/>
          <p:cNvGrpSpPr>
            <a:grpSpLocks/>
          </p:cNvGrpSpPr>
          <p:nvPr/>
        </p:nvGrpSpPr>
        <p:grpSpPr bwMode="auto">
          <a:xfrm>
            <a:off x="4765" y="5589626"/>
            <a:ext cx="5067302" cy="1268398"/>
            <a:chOff x="16865" y="4817936"/>
            <a:chExt cx="5067302" cy="1268398"/>
          </a:xfrm>
          <a:noFill/>
        </p:grpSpPr>
        <p:sp>
          <p:nvSpPr>
            <p:cNvPr id="92" name="図形 91"/>
            <p:cNvSpPr>
              <a:spLocks/>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3" name="図形 92"/>
            <p:cNvSpPr>
              <a:spLocks/>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4" name="図形 93"/>
            <p:cNvSpPr>
              <a:spLocks/>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5" name="図形 94"/>
            <p:cNvSpPr>
              <a:spLocks/>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6" name="図形 95"/>
            <p:cNvSpPr>
              <a:spLocks/>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7" name="図形 96"/>
            <p:cNvSpPr>
              <a:spLocks/>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8" name="図形 97"/>
            <p:cNvSpPr>
              <a:spLocks/>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9" name="図形 98"/>
            <p:cNvSpPr>
              <a:spLocks/>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0" name="図形 99"/>
            <p:cNvSpPr>
              <a:spLocks/>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1" name="図形 100"/>
            <p:cNvSpPr>
              <a:spLocks/>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2" name="図形 101"/>
            <p:cNvSpPr>
              <a:spLocks/>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3" name="図形 102"/>
            <p:cNvSpPr>
              <a:spLocks/>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4" name="図形 103"/>
            <p:cNvSpPr>
              <a:spLocks/>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5" name="図形 104"/>
            <p:cNvSpPr>
              <a:spLocks/>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6" name="図形 105"/>
            <p:cNvSpPr>
              <a:spLocks/>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7" name="図形 106"/>
            <p:cNvSpPr>
              <a:spLocks/>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8" name="図形 107"/>
            <p:cNvSpPr>
              <a:spLocks/>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9" name="図形 108"/>
            <p:cNvSpPr>
              <a:spLocks/>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0" name="図形 109"/>
            <p:cNvSpPr>
              <a:spLocks/>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1" name="図形 110"/>
            <p:cNvSpPr>
              <a:spLocks/>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2" name="図形 111"/>
            <p:cNvSpPr>
              <a:spLocks/>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3" name="図形 112"/>
            <p:cNvSpPr>
              <a:spLocks/>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4" name="図形 113"/>
            <p:cNvSpPr>
              <a:spLocks/>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5" name="図形 114"/>
            <p:cNvSpPr>
              <a:spLocks/>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6" name="図形 115"/>
            <p:cNvSpPr>
              <a:spLocks/>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7" name="図形 116"/>
            <p:cNvSpPr>
              <a:spLocks/>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8" name="図形 117"/>
            <p:cNvSpPr>
              <a:spLocks/>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9" name="図形 118"/>
            <p:cNvSpPr>
              <a:spLocks/>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0" name="図形 119"/>
            <p:cNvSpPr>
              <a:spLocks/>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1" name="図形 120"/>
            <p:cNvSpPr>
              <a:spLocks/>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2" name="図形 121"/>
            <p:cNvSpPr>
              <a:spLocks/>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3" name="図形 122"/>
            <p:cNvSpPr>
              <a:spLocks/>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4" name="図形 123"/>
            <p:cNvSpPr>
              <a:spLocks/>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5" name="図形 124"/>
            <p:cNvSpPr>
              <a:spLocks/>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6" name="図形 125"/>
            <p:cNvSpPr>
              <a:spLocks/>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7" name="図形 126"/>
            <p:cNvSpPr>
              <a:spLocks/>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8" name="図形 127"/>
            <p:cNvSpPr>
              <a:spLocks/>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9" name="図形 128"/>
            <p:cNvSpPr>
              <a:spLocks/>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0" name="図形 129"/>
            <p:cNvSpPr>
              <a:spLocks/>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1" name="図形 130"/>
            <p:cNvSpPr>
              <a:spLocks/>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2" name="図形 131"/>
            <p:cNvSpPr>
              <a:spLocks/>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3" name="図形 132"/>
            <p:cNvSpPr>
              <a:spLocks/>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4" name="図形 133"/>
            <p:cNvSpPr>
              <a:spLocks/>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5" name="図形 134"/>
            <p:cNvSpPr>
              <a:spLocks/>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6" name="図形 135"/>
            <p:cNvSpPr>
              <a:spLocks/>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7" name="図形 136"/>
            <p:cNvSpPr>
              <a:spLocks/>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8" name="図形 137"/>
            <p:cNvSpPr>
              <a:spLocks/>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9" name="図形 138"/>
            <p:cNvSpPr>
              <a:spLocks/>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0" name="図形 139"/>
            <p:cNvSpPr>
              <a:spLocks/>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1" name="図形 140"/>
            <p:cNvSpPr>
              <a:spLocks/>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2" name="図形 141"/>
            <p:cNvSpPr>
              <a:spLocks/>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3" name="図形 142"/>
            <p:cNvSpPr>
              <a:spLocks/>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4" name="図形 143"/>
            <p:cNvSpPr>
              <a:spLocks/>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5" name="図形 144"/>
            <p:cNvSpPr>
              <a:spLocks/>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6" name="図形 145"/>
            <p:cNvSpPr>
              <a:spLocks/>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7" name="図形 146"/>
            <p:cNvSpPr>
              <a:spLocks/>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8" name="図形 147"/>
            <p:cNvSpPr>
              <a:spLocks/>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9" name="図形 148"/>
            <p:cNvSpPr>
              <a:spLocks/>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0" name="図形 149"/>
            <p:cNvSpPr>
              <a:spLocks/>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1" name="図形 150"/>
            <p:cNvSpPr>
              <a:spLocks/>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2" name="図形 151"/>
            <p:cNvSpPr>
              <a:spLocks/>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3" name="図形 152"/>
            <p:cNvSpPr>
              <a:spLocks/>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4" name="図形 153"/>
            <p:cNvSpPr>
              <a:spLocks/>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5" name="図形 154"/>
            <p:cNvSpPr>
              <a:spLocks/>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6" name="図形 155"/>
            <p:cNvSpPr>
              <a:spLocks/>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7" name="図形 156"/>
            <p:cNvSpPr>
              <a:spLocks/>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8" name="図形 157"/>
            <p:cNvSpPr>
              <a:spLocks/>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9" name="図形 158"/>
            <p:cNvSpPr>
              <a:spLocks/>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0" name="図形 159"/>
            <p:cNvSpPr>
              <a:spLocks/>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1" name="図形 160"/>
            <p:cNvSpPr>
              <a:spLocks/>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2" name="図形 161"/>
            <p:cNvSpPr>
              <a:spLocks/>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3" name="図形 162"/>
            <p:cNvSpPr>
              <a:spLocks/>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4" name="図形 163"/>
            <p:cNvSpPr>
              <a:spLocks/>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5" name="図形 164"/>
            <p:cNvSpPr>
              <a:spLocks/>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1" sz="4400" baseline="0">
          <a:solidFill>
            <a:schemeClr val="tx2"/>
          </a:solidFill>
          <a:effectLst>
            <a:glow rad="101600">
              <a:schemeClr val="bg1">
                <a:alpha val="60000"/>
              </a:schemeClr>
            </a:glo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55000"/>
        <a:buFont typeface="Wingdings"/>
        <a:buChar char="p"/>
        <a:defRPr kumimoji="1" sz="3200" baseline="0">
          <a:solidFill>
            <a:schemeClr val="bg2">
              <a:lumMod val="25000"/>
            </a:schemeClr>
          </a:solidFill>
          <a:latin typeface="+mn-lt"/>
          <a:ea typeface="+mn-ea"/>
          <a:cs typeface="+mn-cs"/>
        </a:defRPr>
      </a:lvl1pPr>
      <a:lvl2pPr marL="742950" indent="-285750" algn="l" rtl="0" eaLnBrk="1" latinLnBrk="0" hangingPunct="1">
        <a:spcBef>
          <a:spcPct val="20000"/>
        </a:spcBef>
        <a:buClr>
          <a:schemeClr val="accent2"/>
        </a:buClr>
        <a:buSzPct val="50000"/>
        <a:buFont typeface="Wingdings"/>
        <a:buChar char="n"/>
        <a:defRPr kumimoji="1" sz="2800" baseline="0">
          <a:solidFill>
            <a:schemeClr val="bg2">
              <a:lumMod val="25000"/>
            </a:schemeClr>
          </a:solidFill>
          <a:latin typeface="+mn-lt"/>
          <a:ea typeface="+mn-ea"/>
          <a:cs typeface="+mn-cs"/>
        </a:defRPr>
      </a:lvl2pPr>
      <a:lvl3pPr marL="1143000" indent="-228600" algn="l" rtl="0" eaLnBrk="1" latinLnBrk="0" hangingPunct="1">
        <a:spcBef>
          <a:spcPct val="20000"/>
        </a:spcBef>
        <a:buClr>
          <a:schemeClr val="accent3"/>
        </a:buClr>
        <a:buSzPct val="48000"/>
        <a:buFont typeface="Wingdings"/>
        <a:buChar char="n"/>
        <a:defRPr kumimoji="1" sz="2400" baseline="0">
          <a:solidFill>
            <a:schemeClr val="bg2">
              <a:lumMod val="25000"/>
            </a:schemeClr>
          </a:solidFill>
          <a:latin typeface="+mn-lt"/>
          <a:ea typeface="+mn-ea"/>
          <a:cs typeface="+mn-cs"/>
        </a:defRPr>
      </a:lvl3pPr>
      <a:lvl4pPr marL="1600200" indent="-228600" algn="l" rtl="0" eaLnBrk="1" latinLnBrk="0" hangingPunct="1">
        <a:spcBef>
          <a:spcPct val="20000"/>
        </a:spcBef>
        <a:buClr>
          <a:schemeClr val="accent4"/>
        </a:buClr>
        <a:buSzPct val="45000"/>
        <a:buFont typeface="Wingdings"/>
        <a:buChar char="n"/>
        <a:defRPr kumimoji="1" sz="2000" baseline="0">
          <a:solidFill>
            <a:schemeClr val="bg2">
              <a:lumMod val="25000"/>
            </a:schemeClr>
          </a:solidFill>
          <a:latin typeface="+mn-lt"/>
          <a:ea typeface="+mn-ea"/>
          <a:cs typeface="+mn-cs"/>
        </a:defRPr>
      </a:lvl4pPr>
      <a:lvl5pPr marL="2057400" indent="-228600" algn="l" rtl="0" eaLnBrk="1" latinLnBrk="0" hangingPunct="1">
        <a:spcBef>
          <a:spcPct val="20000"/>
        </a:spcBef>
        <a:buClr>
          <a:schemeClr val="accent5"/>
        </a:buClr>
        <a:buSzPct val="40000"/>
        <a:buFont typeface="Wingdings"/>
        <a:buChar char="n"/>
        <a:defRPr kumimoji="1" sz="2000" baseline="0">
          <a:solidFill>
            <a:schemeClr val="bg2">
              <a:lumMod val="25000"/>
            </a:schemeClr>
          </a:solidFill>
          <a:latin typeface="+mn-lt"/>
          <a:ea typeface="+mn-ea"/>
          <a:cs typeface="+mn-cs"/>
        </a:defRPr>
      </a:lvl5pPr>
      <a:lvl6pPr marL="2514600" indent="-228600" algn="l" rtl="0" eaLnBrk="1" latinLnBrk="0" hangingPunct="1">
        <a:spcBef>
          <a:spcPct val="20000"/>
        </a:spcBef>
        <a:buClr>
          <a:schemeClr val="accent6"/>
        </a:buClr>
        <a:buSzPct val="40000"/>
        <a:buFont typeface="Wingdings"/>
        <a:buChar char="n"/>
        <a:defRPr kumimoji="1" sz="1600">
          <a:solidFill>
            <a:schemeClr val="bg2">
              <a:lumMod val="25000"/>
            </a:schemeClr>
          </a:solidFill>
          <a:latin typeface="+mn-lt"/>
          <a:ea typeface="+mn-ea"/>
          <a:cs typeface="+mn-cs"/>
        </a:defRPr>
      </a:lvl6pPr>
      <a:lvl7pPr marL="2971800" indent="-228600" algn="l" rtl="0" eaLnBrk="1" latinLnBrk="0" hangingPunct="1">
        <a:spcBef>
          <a:spcPct val="20000"/>
        </a:spcBef>
        <a:buClr>
          <a:schemeClr val="accent6"/>
        </a:buClr>
        <a:buSzPct val="40000"/>
        <a:buFont typeface="Wingdings"/>
        <a:buChar char="n"/>
        <a:defRPr kumimoji="1" sz="1600">
          <a:solidFill>
            <a:schemeClr val="bg2">
              <a:lumMod val="25000"/>
            </a:schemeClr>
          </a:solidFill>
          <a:latin typeface="+mn-lt"/>
          <a:ea typeface="+mn-ea"/>
          <a:cs typeface="+mn-cs"/>
        </a:defRPr>
      </a:lvl7pPr>
      <a:lvl8pPr marL="3429000" indent="-228600" algn="l" rtl="0" eaLnBrk="1" latinLnBrk="0" hangingPunct="1">
        <a:spcBef>
          <a:spcPct val="20000"/>
        </a:spcBef>
        <a:buClr>
          <a:schemeClr val="accent6"/>
        </a:buClr>
        <a:buSzPct val="40000"/>
        <a:buFont typeface="Wingdings"/>
        <a:buChar char="n"/>
        <a:defRPr kumimoji="1" sz="1400">
          <a:solidFill>
            <a:schemeClr val="bg2">
              <a:lumMod val="25000"/>
            </a:schemeClr>
          </a:solidFill>
          <a:latin typeface="+mn-lt"/>
          <a:ea typeface="+mn-ea"/>
          <a:cs typeface="+mn-cs"/>
        </a:defRPr>
      </a:lvl8pPr>
      <a:lvl9pPr marL="3886200" indent="-228600" algn="l" rtl="0" eaLnBrk="1" latinLnBrk="0" hangingPunct="1">
        <a:spcBef>
          <a:spcPct val="20000"/>
        </a:spcBef>
        <a:buClr>
          <a:schemeClr val="accent6"/>
        </a:buClr>
        <a:buSzPct val="40000"/>
        <a:buFont typeface="Wingdings"/>
        <a:buChar char="n"/>
        <a:defRPr kumimoji="1" sz="1400">
          <a:solidFill>
            <a:schemeClr val="bg2">
              <a:lumMod val="25000"/>
            </a:schemeClr>
          </a:solidFill>
          <a:latin typeface="+mn-lt"/>
          <a:ea typeface="+mn-ea"/>
          <a:cs typeface="+mn-cs"/>
        </a:defRPr>
      </a:lvl9pPr>
    </p:bodyStyle>
    <p:otherStyle>
      <a:lvl1pPr marL="0" algn="l" rtl="0" eaLnBrk="1" hangingPunct="1">
        <a:defRPr kumimoji="1">
          <a:solidFill>
            <a:schemeClr val="tx1"/>
          </a:solidFill>
          <a:latin typeface="+mn-lt"/>
          <a:ea typeface="+mn-ea"/>
          <a:cs typeface="+mn-cs"/>
        </a:defRPr>
      </a:lvl1pPr>
      <a:lvl2pPr marL="457200" algn="l" rtl="0" eaLnBrk="1" hangingPunct="1">
        <a:defRPr kumimoji="1">
          <a:solidFill>
            <a:schemeClr val="tx1"/>
          </a:solidFill>
          <a:latin typeface="+mn-lt"/>
          <a:ea typeface="+mn-ea"/>
          <a:cs typeface="+mn-cs"/>
        </a:defRPr>
      </a:lvl2pPr>
      <a:lvl3pPr marL="914400" algn="l" rtl="0" eaLnBrk="1" hangingPunct="1">
        <a:defRPr kumimoji="1">
          <a:solidFill>
            <a:schemeClr val="tx1"/>
          </a:solidFill>
          <a:latin typeface="+mn-lt"/>
          <a:ea typeface="+mn-ea"/>
          <a:cs typeface="+mn-cs"/>
        </a:defRPr>
      </a:lvl3pPr>
      <a:lvl4pPr marL="1371600" algn="l" rtl="0" eaLnBrk="1" hangingPunct="1">
        <a:defRPr kumimoji="1">
          <a:solidFill>
            <a:schemeClr val="tx1"/>
          </a:solidFill>
          <a:latin typeface="+mn-lt"/>
          <a:ea typeface="+mn-ea"/>
          <a:cs typeface="+mn-cs"/>
        </a:defRPr>
      </a:lvl4pPr>
      <a:lvl5pPr marL="1828800" algn="l" rtl="0" eaLnBrk="1" hangingPunct="1">
        <a:defRPr kumimoji="1">
          <a:solidFill>
            <a:schemeClr val="tx1"/>
          </a:solidFill>
          <a:latin typeface="+mn-lt"/>
          <a:ea typeface="+mn-ea"/>
          <a:cs typeface="+mn-cs"/>
        </a:defRPr>
      </a:lvl5pPr>
      <a:lvl6pPr marL="2286000" algn="l" rtl="0" eaLnBrk="1" hangingPunct="1">
        <a:defRPr kumimoji="1">
          <a:solidFill>
            <a:schemeClr val="tx1"/>
          </a:solidFill>
          <a:latin typeface="+mn-lt"/>
          <a:ea typeface="+mn-ea"/>
          <a:cs typeface="+mn-cs"/>
        </a:defRPr>
      </a:lvl6pPr>
      <a:lvl7pPr marL="2743200" algn="l" rtl="0" eaLnBrk="1" hangingPunct="1">
        <a:defRPr kumimoji="1">
          <a:solidFill>
            <a:schemeClr val="tx1"/>
          </a:solidFill>
          <a:latin typeface="+mn-lt"/>
          <a:ea typeface="+mn-ea"/>
          <a:cs typeface="+mn-cs"/>
        </a:defRPr>
      </a:lvl7pPr>
      <a:lvl8pPr marL="3200400" algn="l" rtl="0" eaLnBrk="1" hangingPunct="1">
        <a:defRPr kumimoji="1">
          <a:solidFill>
            <a:schemeClr val="tx1"/>
          </a:solidFill>
          <a:latin typeface="+mn-lt"/>
          <a:ea typeface="+mn-ea"/>
          <a:cs typeface="+mn-cs"/>
        </a:defRPr>
      </a:lvl8pPr>
      <a:lvl9pPr marL="3657600" algn="l" rtl="0" eaLnBrk="1"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831975"/>
          </a:xfrm>
        </p:spPr>
        <p:txBody>
          <a:bodyPr>
            <a:normAutofit/>
          </a:bodyPr>
          <a:lstStyle/>
          <a:p>
            <a:r>
              <a:rPr lang="en-US" dirty="0"/>
              <a:t>Mobile Computing</a:t>
            </a:r>
          </a:p>
        </p:txBody>
      </p:sp>
      <p:sp>
        <p:nvSpPr>
          <p:cNvPr id="3" name="Title 1">
            <a:extLst>
              <a:ext uri="{FF2B5EF4-FFF2-40B4-BE49-F238E27FC236}">
                <a16:creationId xmlns:a16="http://schemas.microsoft.com/office/drawing/2014/main" id="{45C235B5-5A01-4232-B5FA-D5DC381D5904}"/>
              </a:ext>
            </a:extLst>
          </p:cNvPr>
          <p:cNvSpPr txBox="1">
            <a:spLocks/>
          </p:cNvSpPr>
          <p:nvPr/>
        </p:nvSpPr>
        <p:spPr>
          <a:xfrm>
            <a:off x="685800" y="4191000"/>
            <a:ext cx="7772400" cy="1831975"/>
          </a:xfrm>
          <a:prstGeom prst="rect">
            <a:avLst/>
          </a:prstGeom>
        </p:spPr>
        <p:txBody>
          <a:bodyPr vert="horz" rtlCol="0" anchor="ctr">
            <a:normAutofit fontScale="97500"/>
          </a:bodyPr>
          <a:lstStyle>
            <a:lvl1pPr algn="ctr" rtl="0" eaLnBrk="1" latinLnBrk="0" hangingPunct="1">
              <a:spcBef>
                <a:spcPct val="0"/>
              </a:spcBef>
              <a:buNone/>
              <a:defRPr kumimoji="1" sz="4400" baseline="0">
                <a:solidFill>
                  <a:schemeClr val="tx2"/>
                </a:solidFill>
                <a:effectLst>
                  <a:glow rad="101600">
                    <a:schemeClr val="bg1">
                      <a:alpha val="60000"/>
                    </a:schemeClr>
                  </a:glow>
                </a:effectLst>
                <a:latin typeface="+mj-lt"/>
                <a:ea typeface="+mj-ea"/>
                <a:cs typeface="+mj-cs"/>
              </a:defRPr>
            </a:lvl1pPr>
          </a:lstStyle>
          <a:p>
            <a:r>
              <a:rPr lang="en-US" kern="0" dirty="0"/>
              <a:t>Dr. Hany El-Ghaish</a:t>
            </a:r>
          </a:p>
          <a:p>
            <a:r>
              <a:rPr lang="en-US" kern="0" dirty="0"/>
              <a:t> </a:t>
            </a:r>
          </a:p>
          <a:p>
            <a:endParaRPr lang="en-US"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0876F2-73C5-48D8-9D6A-1CE7C17632E4}"/>
              </a:ext>
            </a:extLst>
          </p:cNvPr>
          <p:cNvPicPr>
            <a:picLocks noChangeAspect="1"/>
          </p:cNvPicPr>
          <p:nvPr/>
        </p:nvPicPr>
        <p:blipFill rotWithShape="1">
          <a:blip r:embed="rId2"/>
          <a:srcRect l="32500" t="33696" r="33334" b="14427"/>
          <a:stretch/>
        </p:blipFill>
        <p:spPr>
          <a:xfrm>
            <a:off x="6019800" y="3738582"/>
            <a:ext cx="3124200" cy="2667001"/>
          </a:xfrm>
          <a:prstGeom prst="rect">
            <a:avLst/>
          </a:prstGeom>
        </p:spPr>
      </p:pic>
      <p:sp>
        <p:nvSpPr>
          <p:cNvPr id="2" name="Title 1">
            <a:extLst>
              <a:ext uri="{FF2B5EF4-FFF2-40B4-BE49-F238E27FC236}">
                <a16:creationId xmlns:a16="http://schemas.microsoft.com/office/drawing/2014/main" id="{55B91342-BFA3-4BAE-B64F-337B372BB38C}"/>
              </a:ext>
            </a:extLst>
          </p:cNvPr>
          <p:cNvSpPr>
            <a:spLocks noGrp="1"/>
          </p:cNvSpPr>
          <p:nvPr>
            <p:ph type="title"/>
          </p:nvPr>
        </p:nvSpPr>
        <p:spPr/>
        <p:txBody>
          <a:bodyPr>
            <a:normAutofit fontScale="90000"/>
          </a:bodyPr>
          <a:lstStyle/>
          <a:p>
            <a:r>
              <a:rPr lang="en-US" dirty="0">
                <a:effectLst/>
              </a:rPr>
              <a:t>Mobile Hardware</a:t>
            </a:r>
            <a:br>
              <a:rPr lang="en-US" dirty="0">
                <a:effectLst/>
              </a:rPr>
            </a:br>
            <a:br>
              <a:rPr lang="en-US" dirty="0"/>
            </a:br>
            <a:endParaRPr lang="en-US" dirty="0"/>
          </a:p>
        </p:txBody>
      </p:sp>
      <p:sp>
        <p:nvSpPr>
          <p:cNvPr id="3" name="Content Placeholder 2">
            <a:extLst>
              <a:ext uri="{FF2B5EF4-FFF2-40B4-BE49-F238E27FC236}">
                <a16:creationId xmlns:a16="http://schemas.microsoft.com/office/drawing/2014/main" id="{36786A53-F4E8-4D78-BF17-D5821897CCC0}"/>
              </a:ext>
            </a:extLst>
          </p:cNvPr>
          <p:cNvSpPr>
            <a:spLocks noGrp="1"/>
          </p:cNvSpPr>
          <p:nvPr>
            <p:ph idx="1"/>
          </p:nvPr>
        </p:nvSpPr>
        <p:spPr>
          <a:xfrm>
            <a:off x="304800" y="1214418"/>
            <a:ext cx="8248708" cy="4429151"/>
          </a:xfrm>
        </p:spPr>
        <p:txBody>
          <a:bodyPr/>
          <a:lstStyle/>
          <a:p>
            <a:pPr algn="justLow"/>
            <a:r>
              <a:rPr lang="en-GB" dirty="0"/>
              <a:t>Mobile hardware includes mobile devices or device components that receive or access the service of mobility. They would range from portable laptops, smartphones, tablet Pc's, Personal Digital Assistants.</a:t>
            </a:r>
          </a:p>
          <a:p>
            <a:endParaRPr lang="en-US" dirty="0"/>
          </a:p>
        </p:txBody>
      </p:sp>
      <p:pic>
        <p:nvPicPr>
          <p:cNvPr id="5" name="Picture 4">
            <a:extLst>
              <a:ext uri="{FF2B5EF4-FFF2-40B4-BE49-F238E27FC236}">
                <a16:creationId xmlns:a16="http://schemas.microsoft.com/office/drawing/2014/main" id="{162DCE9D-8E6E-4B92-AEEA-BD98DF87CB08}"/>
              </a:ext>
            </a:extLst>
          </p:cNvPr>
          <p:cNvPicPr>
            <a:picLocks noChangeAspect="1"/>
          </p:cNvPicPr>
          <p:nvPr/>
        </p:nvPicPr>
        <p:blipFill rotWithShape="1">
          <a:blip r:embed="rId3"/>
          <a:srcRect l="41667" t="38143" r="43333" b="26284"/>
          <a:stretch/>
        </p:blipFill>
        <p:spPr>
          <a:xfrm>
            <a:off x="309716" y="4558279"/>
            <a:ext cx="1371600" cy="1828801"/>
          </a:xfrm>
          <a:prstGeom prst="rect">
            <a:avLst/>
          </a:prstGeom>
        </p:spPr>
      </p:pic>
      <p:pic>
        <p:nvPicPr>
          <p:cNvPr id="6" name="Picture 5">
            <a:extLst>
              <a:ext uri="{FF2B5EF4-FFF2-40B4-BE49-F238E27FC236}">
                <a16:creationId xmlns:a16="http://schemas.microsoft.com/office/drawing/2014/main" id="{00EE4EA6-8AF2-4919-9356-3D8ECDD54808}"/>
              </a:ext>
            </a:extLst>
          </p:cNvPr>
          <p:cNvPicPr>
            <a:picLocks noChangeAspect="1"/>
          </p:cNvPicPr>
          <p:nvPr/>
        </p:nvPicPr>
        <p:blipFill rotWithShape="1">
          <a:blip r:embed="rId4"/>
          <a:srcRect l="34166" t="50000" r="33333" b="18040"/>
          <a:stretch/>
        </p:blipFill>
        <p:spPr>
          <a:xfrm>
            <a:off x="1748477" y="3722433"/>
            <a:ext cx="3076216" cy="1604982"/>
          </a:xfrm>
          <a:prstGeom prst="rect">
            <a:avLst/>
          </a:prstGeom>
        </p:spPr>
      </p:pic>
      <p:pic>
        <p:nvPicPr>
          <p:cNvPr id="7" name="Picture 6">
            <a:extLst>
              <a:ext uri="{FF2B5EF4-FFF2-40B4-BE49-F238E27FC236}">
                <a16:creationId xmlns:a16="http://schemas.microsoft.com/office/drawing/2014/main" id="{B1AAA2BD-A742-4326-98B2-AA7DEA1338E6}"/>
              </a:ext>
            </a:extLst>
          </p:cNvPr>
          <p:cNvPicPr>
            <a:picLocks noChangeAspect="1"/>
          </p:cNvPicPr>
          <p:nvPr/>
        </p:nvPicPr>
        <p:blipFill rotWithShape="1">
          <a:blip r:embed="rId5"/>
          <a:srcRect l="30833" t="26285" r="33334" b="27767"/>
          <a:stretch/>
        </p:blipFill>
        <p:spPr>
          <a:xfrm>
            <a:off x="3733799" y="5235783"/>
            <a:ext cx="2218839" cy="1380459"/>
          </a:xfrm>
          <a:prstGeom prst="rect">
            <a:avLst/>
          </a:prstGeom>
        </p:spPr>
      </p:pic>
    </p:spTree>
    <p:extLst>
      <p:ext uri="{BB962C8B-B14F-4D97-AF65-F5344CB8AC3E}">
        <p14:creationId xmlns:p14="http://schemas.microsoft.com/office/powerpoint/2010/main" val="427795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6872-AA92-4A35-881B-EE456FB3632A}"/>
              </a:ext>
            </a:extLst>
          </p:cNvPr>
          <p:cNvSpPr>
            <a:spLocks noGrp="1"/>
          </p:cNvSpPr>
          <p:nvPr>
            <p:ph type="title"/>
          </p:nvPr>
        </p:nvSpPr>
        <p:spPr/>
        <p:txBody>
          <a:bodyPr>
            <a:normAutofit fontScale="90000"/>
          </a:bodyPr>
          <a:lstStyle/>
          <a:p>
            <a:r>
              <a:rPr lang="en-US" dirty="0">
                <a:effectLst/>
              </a:rPr>
              <a:t>Mobile Hardware</a:t>
            </a:r>
            <a:br>
              <a:rPr lang="en-US" dirty="0">
                <a:effectLst/>
              </a:rPr>
            </a:br>
            <a:br>
              <a:rPr lang="en-US" dirty="0"/>
            </a:br>
            <a:endParaRPr lang="en-US" dirty="0"/>
          </a:p>
        </p:txBody>
      </p:sp>
      <p:sp>
        <p:nvSpPr>
          <p:cNvPr id="3" name="Content Placeholder 2">
            <a:extLst>
              <a:ext uri="{FF2B5EF4-FFF2-40B4-BE49-F238E27FC236}">
                <a16:creationId xmlns:a16="http://schemas.microsoft.com/office/drawing/2014/main" id="{09E9C37E-CA01-4EC2-A0F1-F145B6852500}"/>
              </a:ext>
            </a:extLst>
          </p:cNvPr>
          <p:cNvSpPr>
            <a:spLocks noGrp="1"/>
          </p:cNvSpPr>
          <p:nvPr>
            <p:ph idx="1"/>
          </p:nvPr>
        </p:nvSpPr>
        <p:spPr/>
        <p:txBody>
          <a:bodyPr>
            <a:normAutofit fontScale="92500" lnSpcReduction="20000"/>
          </a:bodyPr>
          <a:lstStyle/>
          <a:p>
            <a:pPr algn="justLow"/>
            <a:r>
              <a:rPr lang="en-GB" dirty="0"/>
              <a:t>These devices will have a receptor medium that is capable of sensing and receiving signals. These devices are configured to operate in </a:t>
            </a:r>
            <a:r>
              <a:rPr lang="en-GB" dirty="0">
                <a:highlight>
                  <a:srgbClr val="FFFF00"/>
                </a:highlight>
              </a:rPr>
              <a:t>full- duplex,</a:t>
            </a:r>
            <a:r>
              <a:rPr lang="en-GB" dirty="0"/>
              <a:t> whereby they are capable of sending and receiving signals at the same time. They don't have to wait until one device has finished communicating for the other device to initiate communications. Above mentioned devices use an existing and established network to operate on. In most cases, it would be a wireless network.</a:t>
            </a:r>
            <a:endParaRPr lang="en-US" dirty="0"/>
          </a:p>
        </p:txBody>
      </p:sp>
    </p:spTree>
    <p:extLst>
      <p:ext uri="{BB962C8B-B14F-4D97-AF65-F5344CB8AC3E}">
        <p14:creationId xmlns:p14="http://schemas.microsoft.com/office/powerpoint/2010/main" val="369273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EDAC-75ED-4D66-A94E-A3C2FBD77C5D}"/>
              </a:ext>
            </a:extLst>
          </p:cNvPr>
          <p:cNvSpPr>
            <a:spLocks noGrp="1"/>
          </p:cNvSpPr>
          <p:nvPr>
            <p:ph type="title"/>
          </p:nvPr>
        </p:nvSpPr>
        <p:spPr/>
        <p:txBody>
          <a:bodyPr>
            <a:normAutofit fontScale="90000"/>
          </a:bodyPr>
          <a:lstStyle/>
          <a:p>
            <a:r>
              <a:rPr lang="en-US" dirty="0">
                <a:effectLst/>
              </a:rPr>
              <a:t>Mobile software</a:t>
            </a:r>
            <a:br>
              <a:rPr lang="en-US" dirty="0">
                <a:effectLst/>
              </a:rPr>
            </a:br>
            <a:br>
              <a:rPr lang="en-US" dirty="0"/>
            </a:br>
            <a:endParaRPr lang="en-US" dirty="0"/>
          </a:p>
        </p:txBody>
      </p:sp>
      <p:sp>
        <p:nvSpPr>
          <p:cNvPr id="3" name="Content Placeholder 2">
            <a:extLst>
              <a:ext uri="{FF2B5EF4-FFF2-40B4-BE49-F238E27FC236}">
                <a16:creationId xmlns:a16="http://schemas.microsoft.com/office/drawing/2014/main" id="{732A7C77-ED49-41CB-9800-51F2CC6B814F}"/>
              </a:ext>
            </a:extLst>
          </p:cNvPr>
          <p:cNvSpPr>
            <a:spLocks noGrp="1"/>
          </p:cNvSpPr>
          <p:nvPr>
            <p:ph idx="1"/>
          </p:nvPr>
        </p:nvSpPr>
        <p:spPr>
          <a:xfrm>
            <a:off x="438092" y="1295400"/>
            <a:ext cx="8248708" cy="4429151"/>
          </a:xfrm>
        </p:spPr>
        <p:txBody>
          <a:bodyPr>
            <a:normAutofit fontScale="85000" lnSpcReduction="20000"/>
          </a:bodyPr>
          <a:lstStyle/>
          <a:p>
            <a:r>
              <a:rPr lang="en-GB" dirty="0"/>
              <a:t>Mobile software is the actual program that runs on the mobile hardware. It deals with the characteristics and requirements of mobile applications. This is the engine of the mobile device. In other terms, it is the operating system of the appliance. It's the essential component that operates the mobile device.</a:t>
            </a:r>
          </a:p>
          <a:p>
            <a:r>
              <a:rPr lang="en-GB" dirty="0"/>
              <a:t>Since portability is the main factor, this type of computing ensures that users are not tied or pinned to a single physical location, but are able to operate from anywhere. It incorporates all aspects of wireless communications.</a:t>
            </a:r>
          </a:p>
          <a:p>
            <a:endParaRPr lang="en-US" dirty="0"/>
          </a:p>
        </p:txBody>
      </p:sp>
      <p:pic>
        <p:nvPicPr>
          <p:cNvPr id="4" name="Picture 3">
            <a:extLst>
              <a:ext uri="{FF2B5EF4-FFF2-40B4-BE49-F238E27FC236}">
                <a16:creationId xmlns:a16="http://schemas.microsoft.com/office/drawing/2014/main" id="{8C747A65-7792-4897-8C3F-087F867ECFE1}"/>
              </a:ext>
            </a:extLst>
          </p:cNvPr>
          <p:cNvPicPr>
            <a:picLocks noChangeAspect="1"/>
          </p:cNvPicPr>
          <p:nvPr/>
        </p:nvPicPr>
        <p:blipFill rotWithShape="1">
          <a:blip r:embed="rId2"/>
          <a:srcRect l="19999" t="51736" r="19167" b="27513"/>
          <a:stretch/>
        </p:blipFill>
        <p:spPr>
          <a:xfrm>
            <a:off x="1781146" y="5562600"/>
            <a:ext cx="5562600" cy="1066801"/>
          </a:xfrm>
          <a:prstGeom prst="rect">
            <a:avLst/>
          </a:prstGeom>
        </p:spPr>
      </p:pic>
    </p:spTree>
    <p:extLst>
      <p:ext uri="{BB962C8B-B14F-4D97-AF65-F5344CB8AC3E}">
        <p14:creationId xmlns:p14="http://schemas.microsoft.com/office/powerpoint/2010/main" val="363405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4F43-E48C-46D4-BEFE-E0B20AA15DDE}"/>
              </a:ext>
            </a:extLst>
          </p:cNvPr>
          <p:cNvSpPr>
            <a:spLocks noGrp="1"/>
          </p:cNvSpPr>
          <p:nvPr>
            <p:ph type="title"/>
          </p:nvPr>
        </p:nvSpPr>
        <p:spPr/>
        <p:txBody>
          <a:bodyPr>
            <a:normAutofit fontScale="90000"/>
          </a:bodyPr>
          <a:lstStyle/>
          <a:p>
            <a:r>
              <a:rPr lang="en-US" dirty="0">
                <a:effectLst/>
              </a:rPr>
              <a:t>Mobile Computing - Advantages</a:t>
            </a:r>
            <a:br>
              <a:rPr lang="en-US" dirty="0">
                <a:effectLst/>
              </a:rPr>
            </a:br>
            <a:endParaRPr lang="en-US" dirty="0"/>
          </a:p>
        </p:txBody>
      </p:sp>
      <p:sp>
        <p:nvSpPr>
          <p:cNvPr id="3" name="Content Placeholder 2">
            <a:extLst>
              <a:ext uri="{FF2B5EF4-FFF2-40B4-BE49-F238E27FC236}">
                <a16:creationId xmlns:a16="http://schemas.microsoft.com/office/drawing/2014/main" id="{0E7A3CD3-BE7F-44B9-BB52-B61C1887F60A}"/>
              </a:ext>
            </a:extLst>
          </p:cNvPr>
          <p:cNvSpPr>
            <a:spLocks noGrp="1"/>
          </p:cNvSpPr>
          <p:nvPr>
            <p:ph idx="1"/>
          </p:nvPr>
        </p:nvSpPr>
        <p:spPr/>
        <p:txBody>
          <a:bodyPr>
            <a:normAutofit fontScale="70000" lnSpcReduction="20000"/>
          </a:bodyPr>
          <a:lstStyle/>
          <a:p>
            <a:r>
              <a:rPr lang="en-GB" dirty="0"/>
              <a:t>Location Flexibility </a:t>
            </a:r>
          </a:p>
          <a:p>
            <a:pPr lvl="1"/>
            <a:r>
              <a:rPr lang="en-GB" dirty="0"/>
              <a:t>This has enabled users to work from anywhere as long as there is a connection established. A user can work </a:t>
            </a:r>
            <a:r>
              <a:rPr lang="en-GB" dirty="0">
                <a:highlight>
                  <a:srgbClr val="FFFF00"/>
                </a:highlight>
              </a:rPr>
              <a:t>without</a:t>
            </a:r>
            <a:r>
              <a:rPr lang="en-GB" dirty="0"/>
              <a:t> being in </a:t>
            </a:r>
            <a:r>
              <a:rPr lang="en-GB" dirty="0">
                <a:highlight>
                  <a:srgbClr val="FFFF00"/>
                </a:highlight>
              </a:rPr>
              <a:t>a fixed position. </a:t>
            </a:r>
            <a:r>
              <a:rPr lang="en-GB" dirty="0"/>
              <a:t>Their mobility ensures that they are able to carry out numerous tasks at the same time and perform their stated jobs. </a:t>
            </a:r>
          </a:p>
          <a:p>
            <a:r>
              <a:rPr lang="en-GB" dirty="0"/>
              <a:t>Saves Time </a:t>
            </a:r>
          </a:p>
          <a:p>
            <a:pPr lvl="1"/>
            <a:r>
              <a:rPr lang="en-GB" dirty="0"/>
              <a:t>The time consumed or wasted while </a:t>
            </a:r>
            <a:r>
              <a:rPr lang="en-GB" dirty="0">
                <a:highlight>
                  <a:srgbClr val="FFFF00"/>
                </a:highlight>
              </a:rPr>
              <a:t>travelling</a:t>
            </a:r>
            <a:r>
              <a:rPr lang="en-GB" dirty="0"/>
              <a:t> from different locations or to the office and back, has been slashed. One can now access all the important documents and files over a secure channel or portal and work as if they were on their computer. It has enhanced telecommuting in many companies. It has also reduced unnecessary incurred expenses. </a:t>
            </a:r>
          </a:p>
          <a:p>
            <a:r>
              <a:rPr lang="en-GB" dirty="0"/>
              <a:t>Enhanced Productivity:</a:t>
            </a:r>
          </a:p>
          <a:p>
            <a:pPr lvl="1"/>
            <a:r>
              <a:rPr lang="en-GB" dirty="0"/>
              <a:t> Users can work efficiently and effectively from whichever location they find comfortable. This in turn enhances their productivity level. </a:t>
            </a:r>
            <a:endParaRPr lang="en-US" dirty="0"/>
          </a:p>
        </p:txBody>
      </p:sp>
    </p:spTree>
    <p:extLst>
      <p:ext uri="{BB962C8B-B14F-4D97-AF65-F5344CB8AC3E}">
        <p14:creationId xmlns:p14="http://schemas.microsoft.com/office/powerpoint/2010/main" val="378376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6007-E529-4530-9C0B-E068ED21575A}"/>
              </a:ext>
            </a:extLst>
          </p:cNvPr>
          <p:cNvSpPr>
            <a:spLocks noGrp="1"/>
          </p:cNvSpPr>
          <p:nvPr>
            <p:ph type="title"/>
          </p:nvPr>
        </p:nvSpPr>
        <p:spPr/>
        <p:txBody>
          <a:bodyPr>
            <a:normAutofit/>
          </a:bodyPr>
          <a:lstStyle/>
          <a:p>
            <a:r>
              <a:rPr lang="en-US" dirty="0">
                <a:effectLst/>
              </a:rPr>
              <a:t>Mobile Computing - Advantages</a:t>
            </a:r>
            <a:endParaRPr lang="en-US" dirty="0"/>
          </a:p>
        </p:txBody>
      </p:sp>
      <p:sp>
        <p:nvSpPr>
          <p:cNvPr id="3" name="Content Placeholder 2">
            <a:extLst>
              <a:ext uri="{FF2B5EF4-FFF2-40B4-BE49-F238E27FC236}">
                <a16:creationId xmlns:a16="http://schemas.microsoft.com/office/drawing/2014/main" id="{BD3F974E-6D2A-45A1-AA36-D247984995AC}"/>
              </a:ext>
            </a:extLst>
          </p:cNvPr>
          <p:cNvSpPr>
            <a:spLocks noGrp="1"/>
          </p:cNvSpPr>
          <p:nvPr>
            <p:ph idx="1"/>
          </p:nvPr>
        </p:nvSpPr>
        <p:spPr/>
        <p:txBody>
          <a:bodyPr>
            <a:normAutofit fontScale="55000" lnSpcReduction="20000"/>
          </a:bodyPr>
          <a:lstStyle/>
          <a:p>
            <a:r>
              <a:rPr lang="en-GB" dirty="0"/>
              <a:t>Ease of Research </a:t>
            </a:r>
          </a:p>
          <a:p>
            <a:pPr lvl="1"/>
            <a:r>
              <a:rPr lang="en-GB" dirty="0"/>
              <a:t>Research has been made easier, since users earlier were required to go to the field and search for facts and feed them back into the system. It has also made it easier for field officers and researchers to collect and feed data from wherever they are without making </a:t>
            </a:r>
            <a:r>
              <a:rPr lang="en-GB" dirty="0">
                <a:highlight>
                  <a:srgbClr val="FFFF00"/>
                </a:highlight>
              </a:rPr>
              <a:t>unnecessary trips </a:t>
            </a:r>
            <a:r>
              <a:rPr lang="en-GB" dirty="0"/>
              <a:t>to and from the office to the field. </a:t>
            </a:r>
          </a:p>
          <a:p>
            <a:r>
              <a:rPr lang="en-GB" dirty="0"/>
              <a:t>Entertainment </a:t>
            </a:r>
          </a:p>
          <a:p>
            <a:pPr lvl="1"/>
            <a:r>
              <a:rPr lang="en-GB" dirty="0"/>
              <a:t>Video and audio recordings can now be streamed on-the-go using mobile computing. It's easy to access a wide variety of movies, educational and informative material. With the improvement and availability of high speed data connections at considerable cost, one is able to get all the entertainment they want as they browse the internet for streamed data. </a:t>
            </a:r>
          </a:p>
          <a:p>
            <a:pPr lvl="1"/>
            <a:endParaRPr lang="en-GB" dirty="0"/>
          </a:p>
          <a:p>
            <a:r>
              <a:rPr lang="en-GB" dirty="0"/>
              <a:t>Streamlining of Business Processes </a:t>
            </a:r>
          </a:p>
          <a:p>
            <a:pPr lvl="1"/>
            <a:r>
              <a:rPr lang="en-GB" dirty="0"/>
              <a:t>Business processes are now easily available through secured connections. Looking into security issues, adequate measures have been put in place to ensure authentication and authorization of the user accessing the services. </a:t>
            </a:r>
          </a:p>
          <a:p>
            <a:pPr lvl="1"/>
            <a:r>
              <a:rPr lang="en-GB" dirty="0"/>
              <a:t>Some business functions can be run over secure links and sharing of information between business partners can also take place.</a:t>
            </a:r>
          </a:p>
          <a:p>
            <a:pPr lvl="1"/>
            <a:r>
              <a:rPr lang="en-GB" dirty="0"/>
              <a:t> Meetings, seminars and other informative services can be conducted using video and voice conferencing. </a:t>
            </a:r>
          </a:p>
          <a:p>
            <a:pPr lvl="1"/>
            <a:r>
              <a:rPr lang="en-GB" dirty="0"/>
              <a:t>Travel time and expenditure is also considerably reduced.</a:t>
            </a:r>
            <a:endParaRPr lang="en-US" dirty="0"/>
          </a:p>
        </p:txBody>
      </p:sp>
    </p:spTree>
    <p:extLst>
      <p:ext uri="{BB962C8B-B14F-4D97-AF65-F5344CB8AC3E}">
        <p14:creationId xmlns:p14="http://schemas.microsoft.com/office/powerpoint/2010/main" val="425392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B156-8A4D-4186-9257-46B94942E913}"/>
              </a:ext>
            </a:extLst>
          </p:cNvPr>
          <p:cNvSpPr>
            <a:spLocks noGrp="1"/>
          </p:cNvSpPr>
          <p:nvPr>
            <p:ph type="title"/>
          </p:nvPr>
        </p:nvSpPr>
        <p:spPr/>
        <p:txBody>
          <a:bodyPr>
            <a:normAutofit fontScale="90000"/>
          </a:bodyPr>
          <a:lstStyle/>
          <a:p>
            <a:r>
              <a:rPr lang="en-US" dirty="0">
                <a:effectLst/>
              </a:rPr>
              <a:t>Mobile Computing - Security Issues</a:t>
            </a:r>
            <a:br>
              <a:rPr lang="en-US" dirty="0">
                <a:effectLst/>
              </a:rPr>
            </a:br>
            <a:endParaRPr lang="en-US" dirty="0"/>
          </a:p>
        </p:txBody>
      </p:sp>
      <p:sp>
        <p:nvSpPr>
          <p:cNvPr id="3" name="Content Placeholder 2">
            <a:extLst>
              <a:ext uri="{FF2B5EF4-FFF2-40B4-BE49-F238E27FC236}">
                <a16:creationId xmlns:a16="http://schemas.microsoft.com/office/drawing/2014/main" id="{D8BDF8DC-85D3-42C1-B00B-ADA7AEAF2071}"/>
              </a:ext>
            </a:extLst>
          </p:cNvPr>
          <p:cNvSpPr>
            <a:spLocks noGrp="1"/>
          </p:cNvSpPr>
          <p:nvPr>
            <p:ph idx="1"/>
          </p:nvPr>
        </p:nvSpPr>
        <p:spPr/>
        <p:txBody>
          <a:bodyPr>
            <a:normAutofit fontScale="47500" lnSpcReduction="20000"/>
          </a:bodyPr>
          <a:lstStyle/>
          <a:p>
            <a:r>
              <a:rPr lang="en-GB" dirty="0"/>
              <a:t>Mobile computing has its fair share of security concerns as any other technology. Due to its nomadic nature, it's not easy to monitor the proper usage. Users might have different intentions on how to utilize this privilege. Improper and unethical practices such as hacking, industrial espionage, pirating, online fraud and malicious destruction are some but few of the problems experienced by mobile computing.</a:t>
            </a:r>
          </a:p>
          <a:p>
            <a:r>
              <a:rPr lang="en-GB" dirty="0"/>
              <a:t>Another big problem plaguing mobile computing is credential verification. As other users share username and passwords, it poses as a major threat to security. This being a very sensitive issue, most companies are very reluctant to implement mobile computing to the dangers of misrepresentation.</a:t>
            </a:r>
          </a:p>
          <a:p>
            <a:r>
              <a:rPr lang="en-GB" dirty="0"/>
              <a:t>The problem of identity theft is very difficult to contain or eradicate. Issues with unauthorized access to data and information by hackers, is also an enormous problem. Outsiders gain access to steal vital data from companies, which is a major hindrance in rolling out mobile computing services.</a:t>
            </a:r>
          </a:p>
          <a:p>
            <a:r>
              <a:rPr lang="en-GB" dirty="0"/>
              <a:t>No company wants to lay open their secrets to hackers and other intruders, who will in turn sell the valuable information to their competitors. It's also important to take the necessary precautions to minimize these threats from taking place. Some of those measures include −</a:t>
            </a:r>
          </a:p>
          <a:p>
            <a:pPr lvl="1"/>
            <a:r>
              <a:rPr lang="en-GB" dirty="0"/>
              <a:t>Hiring qualified personnel.</a:t>
            </a:r>
          </a:p>
          <a:p>
            <a:pPr lvl="1"/>
            <a:r>
              <a:rPr lang="en-GB" dirty="0"/>
              <a:t>Installing security hardware and software</a:t>
            </a:r>
          </a:p>
          <a:p>
            <a:pPr lvl="1"/>
            <a:r>
              <a:rPr lang="en-GB" dirty="0"/>
              <a:t>Educating the users on proper mobile computing ethics</a:t>
            </a:r>
          </a:p>
          <a:p>
            <a:pPr lvl="1"/>
            <a:r>
              <a:rPr lang="en-GB" dirty="0"/>
              <a:t>Auditing and developing sound, effective policies to govern mobile computing</a:t>
            </a:r>
          </a:p>
          <a:p>
            <a:pPr lvl="1"/>
            <a:r>
              <a:rPr lang="en-GB" dirty="0"/>
              <a:t>Enforcing proper access rights and permissions</a:t>
            </a:r>
          </a:p>
          <a:p>
            <a:endParaRPr lang="en-US" dirty="0"/>
          </a:p>
        </p:txBody>
      </p:sp>
    </p:spTree>
    <p:extLst>
      <p:ext uri="{BB962C8B-B14F-4D97-AF65-F5344CB8AC3E}">
        <p14:creationId xmlns:p14="http://schemas.microsoft.com/office/powerpoint/2010/main" val="367851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30BB-AFDF-4B60-9210-3E7B60A03094}"/>
              </a:ext>
            </a:extLst>
          </p:cNvPr>
          <p:cNvSpPr>
            <a:spLocks noGrp="1"/>
          </p:cNvSpPr>
          <p:nvPr>
            <p:ph type="title"/>
          </p:nvPr>
        </p:nvSpPr>
        <p:spPr/>
        <p:txBody>
          <a:bodyPr>
            <a:normAutofit fontScale="90000"/>
          </a:bodyPr>
          <a:lstStyle/>
          <a:p>
            <a:r>
              <a:rPr lang="en-US" dirty="0">
                <a:effectLst/>
              </a:rPr>
              <a:t>Mobile Computing - Security Issues</a:t>
            </a:r>
            <a:br>
              <a:rPr lang="en-US" dirty="0">
                <a:effectLst/>
              </a:rPr>
            </a:br>
            <a:endParaRPr lang="en-US" dirty="0"/>
          </a:p>
        </p:txBody>
      </p:sp>
      <p:pic>
        <p:nvPicPr>
          <p:cNvPr id="4" name="Picture 3">
            <a:extLst>
              <a:ext uri="{FF2B5EF4-FFF2-40B4-BE49-F238E27FC236}">
                <a16:creationId xmlns:a16="http://schemas.microsoft.com/office/drawing/2014/main" id="{8D38B5ED-CAAC-4CB8-8676-9367F03FA095}"/>
              </a:ext>
            </a:extLst>
          </p:cNvPr>
          <p:cNvPicPr>
            <a:picLocks noChangeAspect="1"/>
          </p:cNvPicPr>
          <p:nvPr/>
        </p:nvPicPr>
        <p:blipFill rotWithShape="1">
          <a:blip r:embed="rId3"/>
          <a:srcRect l="33333" t="27767" r="32500" b="45554"/>
          <a:stretch/>
        </p:blipFill>
        <p:spPr>
          <a:xfrm>
            <a:off x="4724400" y="1785918"/>
            <a:ext cx="3124200" cy="1371601"/>
          </a:xfrm>
          <a:prstGeom prst="rect">
            <a:avLst/>
          </a:prstGeom>
        </p:spPr>
      </p:pic>
      <p:pic>
        <p:nvPicPr>
          <p:cNvPr id="5" name="Picture 4">
            <a:extLst>
              <a:ext uri="{FF2B5EF4-FFF2-40B4-BE49-F238E27FC236}">
                <a16:creationId xmlns:a16="http://schemas.microsoft.com/office/drawing/2014/main" id="{AE14FFF4-D00B-49EA-98BC-64E9E32A53E2}"/>
              </a:ext>
            </a:extLst>
          </p:cNvPr>
          <p:cNvPicPr>
            <a:picLocks noChangeAspect="1"/>
          </p:cNvPicPr>
          <p:nvPr/>
        </p:nvPicPr>
        <p:blipFill rotWithShape="1">
          <a:blip r:embed="rId4"/>
          <a:srcRect l="27500" t="36660" r="26667" b="24803"/>
          <a:stretch/>
        </p:blipFill>
        <p:spPr>
          <a:xfrm>
            <a:off x="200026" y="1785918"/>
            <a:ext cx="4191000" cy="1371601"/>
          </a:xfrm>
          <a:prstGeom prst="rect">
            <a:avLst/>
          </a:prstGeom>
        </p:spPr>
      </p:pic>
      <p:sp>
        <p:nvSpPr>
          <p:cNvPr id="6" name="Rectangle 5">
            <a:extLst>
              <a:ext uri="{FF2B5EF4-FFF2-40B4-BE49-F238E27FC236}">
                <a16:creationId xmlns:a16="http://schemas.microsoft.com/office/drawing/2014/main" id="{2CA332EE-8CB4-40A3-9FA4-925D28F4F855}"/>
              </a:ext>
            </a:extLst>
          </p:cNvPr>
          <p:cNvSpPr/>
          <p:nvPr/>
        </p:nvSpPr>
        <p:spPr>
          <a:xfrm>
            <a:off x="209551" y="3581400"/>
            <a:ext cx="7715249" cy="1938992"/>
          </a:xfrm>
          <a:prstGeom prst="rect">
            <a:avLst/>
          </a:prstGeom>
        </p:spPr>
        <p:txBody>
          <a:bodyPr wrap="square">
            <a:spAutoFit/>
          </a:bodyPr>
          <a:lstStyle/>
          <a:p>
            <a:pPr algn="justLow"/>
            <a:r>
              <a:rPr kumimoji="1" lang="en-US" sz="1500" dirty="0">
                <a:solidFill>
                  <a:schemeClr val="bg2">
                    <a:lumMod val="25000"/>
                  </a:schemeClr>
                </a:solidFill>
              </a:rPr>
              <a:t>These are just but a few ways to help deter possible threats to any company planning to offer mobile computing. Since information is vital, all possible measures should be evaluated and implemented for safeguard purposes. In the absence of such measures, it's possible for exploits and other unknown threats to infiltrate and cause irrefutable harm. These may be in terms of reputation or financial penalties. In such cases, it's very easy to be misused in different unethical practices. If these factors aren’t properly worked on, it might be an avenue for constant threat. Various threats still exist in implementing this kind of technology.</a:t>
            </a:r>
          </a:p>
        </p:txBody>
      </p:sp>
    </p:spTree>
    <p:extLst>
      <p:ext uri="{BB962C8B-B14F-4D97-AF65-F5344CB8AC3E}">
        <p14:creationId xmlns:p14="http://schemas.microsoft.com/office/powerpoint/2010/main" val="7177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6F34-380E-4D5C-9494-B27766CA7EF9}"/>
              </a:ext>
            </a:extLst>
          </p:cNvPr>
          <p:cNvSpPr>
            <a:spLocks noGrp="1"/>
          </p:cNvSpPr>
          <p:nvPr>
            <p:ph type="title"/>
          </p:nvPr>
        </p:nvSpPr>
        <p:spPr/>
        <p:txBody>
          <a:bodyPr>
            <a:normAutofit fontScale="90000"/>
          </a:bodyPr>
          <a:lstStyle/>
          <a:p>
            <a:r>
              <a:rPr lang="en-US" dirty="0"/>
              <a:t>Mobile Computing Main Functions</a:t>
            </a:r>
          </a:p>
        </p:txBody>
      </p:sp>
      <p:sp>
        <p:nvSpPr>
          <p:cNvPr id="3" name="Content Placeholder 2">
            <a:extLst>
              <a:ext uri="{FF2B5EF4-FFF2-40B4-BE49-F238E27FC236}">
                <a16:creationId xmlns:a16="http://schemas.microsoft.com/office/drawing/2014/main" id="{544FEEC6-548C-4396-9744-CBCF06DA9A5E}"/>
              </a:ext>
            </a:extLst>
          </p:cNvPr>
          <p:cNvSpPr>
            <a:spLocks noGrp="1"/>
          </p:cNvSpPr>
          <p:nvPr>
            <p:ph idx="1"/>
          </p:nvPr>
        </p:nvSpPr>
        <p:spPr/>
        <p:txBody>
          <a:bodyPr>
            <a:normAutofit lnSpcReduction="10000"/>
          </a:bodyPr>
          <a:lstStyle/>
          <a:p>
            <a:pPr marL="514350" indent="-514350">
              <a:buFont typeface="+mj-lt"/>
              <a:buAutoNum type="arabicPeriod"/>
            </a:pPr>
            <a:r>
              <a:rPr lang="en-US" dirty="0"/>
              <a:t>User Mobility.</a:t>
            </a:r>
          </a:p>
          <a:p>
            <a:pPr marL="514350" indent="-514350">
              <a:buFont typeface="+mj-lt"/>
              <a:buAutoNum type="arabicPeriod"/>
            </a:pPr>
            <a:r>
              <a:rPr lang="en-US" dirty="0"/>
              <a:t>Network Mobility</a:t>
            </a:r>
          </a:p>
          <a:p>
            <a:pPr marL="514350" indent="-514350">
              <a:buFont typeface="+mj-lt"/>
              <a:buAutoNum type="arabicPeriod"/>
            </a:pPr>
            <a:r>
              <a:rPr lang="en-US" dirty="0"/>
              <a:t>Bearer Mobility</a:t>
            </a:r>
          </a:p>
          <a:p>
            <a:pPr marL="514350" indent="-514350">
              <a:buFont typeface="+mj-lt"/>
              <a:buAutoNum type="arabicPeriod"/>
            </a:pPr>
            <a:r>
              <a:rPr lang="en-US" dirty="0"/>
              <a:t>Device Mobility.</a:t>
            </a:r>
          </a:p>
          <a:p>
            <a:pPr marL="514350" indent="-514350">
              <a:buFont typeface="+mj-lt"/>
              <a:buAutoNum type="arabicPeriod"/>
            </a:pPr>
            <a:r>
              <a:rPr lang="en-US" dirty="0"/>
              <a:t>Session Mobility.</a:t>
            </a:r>
          </a:p>
          <a:p>
            <a:pPr marL="514350" indent="-514350">
              <a:buFont typeface="+mj-lt"/>
              <a:buAutoNum type="arabicPeriod"/>
            </a:pPr>
            <a:r>
              <a:rPr lang="en-US" dirty="0"/>
              <a:t>Service Mobility</a:t>
            </a:r>
          </a:p>
          <a:p>
            <a:pPr marL="514350" indent="-514350">
              <a:buFont typeface="+mj-lt"/>
              <a:buAutoNum type="arabicPeriod"/>
            </a:pPr>
            <a:r>
              <a:rPr lang="en-US" dirty="0"/>
              <a:t>Agent Mobility</a:t>
            </a:r>
          </a:p>
          <a:p>
            <a:pPr marL="514350" indent="-514350">
              <a:buFont typeface="+mj-lt"/>
              <a:buAutoNum type="arabicPeriod"/>
            </a:pPr>
            <a:r>
              <a:rPr lang="en-US" dirty="0"/>
              <a:t>Host Mobility</a:t>
            </a:r>
          </a:p>
          <a:p>
            <a:pPr marL="514350" indent="-514350">
              <a:buFont typeface="+mj-lt"/>
              <a:buAutoNum type="arabicPeriod"/>
            </a:pPr>
            <a:endParaRPr lang="en-US" b="1" dirty="0">
              <a:solidFill>
                <a:srgbClr val="FF0000"/>
              </a:solidFill>
            </a:endParaRP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8369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1D80-0FF1-46EB-B922-EAFD11235768}"/>
              </a:ext>
            </a:extLst>
          </p:cNvPr>
          <p:cNvSpPr>
            <a:spLocks noGrp="1"/>
          </p:cNvSpPr>
          <p:nvPr>
            <p:ph type="title"/>
          </p:nvPr>
        </p:nvSpPr>
        <p:spPr/>
        <p:txBody>
          <a:bodyPr/>
          <a:lstStyle/>
          <a:p>
            <a:r>
              <a:rPr lang="en-US" dirty="0"/>
              <a:t>Mobile Computing Functions</a:t>
            </a:r>
          </a:p>
        </p:txBody>
      </p:sp>
      <p:sp>
        <p:nvSpPr>
          <p:cNvPr id="3" name="Content Placeholder 2">
            <a:extLst>
              <a:ext uri="{FF2B5EF4-FFF2-40B4-BE49-F238E27FC236}">
                <a16:creationId xmlns:a16="http://schemas.microsoft.com/office/drawing/2014/main" id="{AFE0405C-A10B-4B81-98B5-4440D7DFE773}"/>
              </a:ext>
            </a:extLst>
          </p:cNvPr>
          <p:cNvSpPr>
            <a:spLocks noGrp="1"/>
          </p:cNvSpPr>
          <p:nvPr>
            <p:ph idx="1"/>
          </p:nvPr>
        </p:nvSpPr>
        <p:spPr/>
        <p:txBody>
          <a:bodyPr>
            <a:normAutofit fontScale="70000" lnSpcReduction="20000"/>
          </a:bodyPr>
          <a:lstStyle/>
          <a:p>
            <a:r>
              <a:rPr lang="en-GB" dirty="0"/>
              <a:t>1. </a:t>
            </a:r>
            <a:r>
              <a:rPr lang="en-GB" b="1" dirty="0"/>
              <a:t>User mobility</a:t>
            </a:r>
            <a:r>
              <a:rPr lang="en-GB" dirty="0"/>
              <a:t>: </a:t>
            </a:r>
            <a:r>
              <a:rPr lang="en-GB" dirty="0">
                <a:highlight>
                  <a:srgbClr val="FFFF00"/>
                </a:highlight>
              </a:rPr>
              <a:t>User</a:t>
            </a:r>
            <a:r>
              <a:rPr lang="en-GB" dirty="0"/>
              <a:t> should be able to move from one </a:t>
            </a:r>
            <a:r>
              <a:rPr lang="en-GB" dirty="0">
                <a:highlight>
                  <a:srgbClr val="FFFF00"/>
                </a:highlight>
              </a:rPr>
              <a:t>physical location</a:t>
            </a:r>
            <a:r>
              <a:rPr lang="en-GB" dirty="0"/>
              <a:t> to another location</a:t>
            </a:r>
            <a:br>
              <a:rPr lang="en-GB" dirty="0"/>
            </a:br>
            <a:r>
              <a:rPr lang="en-GB" dirty="0"/>
              <a:t>and use same service</a:t>
            </a:r>
            <a:br>
              <a:rPr lang="en-GB" dirty="0"/>
            </a:br>
            <a:r>
              <a:rPr lang="en-GB" dirty="0"/>
              <a:t>2. </a:t>
            </a:r>
            <a:r>
              <a:rPr lang="en-GB" b="1" dirty="0"/>
              <a:t>Network mobility</a:t>
            </a:r>
            <a:r>
              <a:rPr lang="en-GB" dirty="0"/>
              <a:t>: </a:t>
            </a:r>
            <a:r>
              <a:rPr lang="en-GB" dirty="0">
                <a:highlight>
                  <a:srgbClr val="FFFF00"/>
                </a:highlight>
              </a:rPr>
              <a:t>User</a:t>
            </a:r>
            <a:r>
              <a:rPr lang="en-GB" dirty="0"/>
              <a:t> should be able to move from one </a:t>
            </a:r>
            <a:r>
              <a:rPr lang="en-GB" dirty="0">
                <a:highlight>
                  <a:srgbClr val="FFFF00"/>
                </a:highlight>
              </a:rPr>
              <a:t>network</a:t>
            </a:r>
            <a:r>
              <a:rPr lang="en-GB" dirty="0"/>
              <a:t> to another network and</a:t>
            </a:r>
            <a:br>
              <a:rPr lang="en-GB" dirty="0"/>
            </a:br>
            <a:r>
              <a:rPr lang="en-GB" dirty="0"/>
              <a:t>use same service</a:t>
            </a:r>
            <a:br>
              <a:rPr lang="en-GB" dirty="0"/>
            </a:br>
            <a:r>
              <a:rPr lang="en-GB" dirty="0"/>
              <a:t>3. </a:t>
            </a:r>
            <a:r>
              <a:rPr lang="en-GB" b="1" dirty="0"/>
              <a:t>Device mobility: </a:t>
            </a:r>
            <a:r>
              <a:rPr lang="en-GB" dirty="0">
                <a:highlight>
                  <a:srgbClr val="FFFF00"/>
                </a:highlight>
              </a:rPr>
              <a:t>User</a:t>
            </a:r>
            <a:r>
              <a:rPr lang="en-GB" dirty="0"/>
              <a:t> should be able to move from one </a:t>
            </a:r>
            <a:r>
              <a:rPr lang="en-GB" dirty="0">
                <a:highlight>
                  <a:srgbClr val="FFFF00"/>
                </a:highlight>
              </a:rPr>
              <a:t>device</a:t>
            </a:r>
            <a:r>
              <a:rPr lang="en-GB" dirty="0"/>
              <a:t> to another and use same</a:t>
            </a:r>
            <a:br>
              <a:rPr lang="en-GB" dirty="0"/>
            </a:br>
            <a:r>
              <a:rPr lang="en-GB" dirty="0"/>
              <a:t>service</a:t>
            </a:r>
            <a:br>
              <a:rPr lang="en-GB" dirty="0"/>
            </a:br>
            <a:r>
              <a:rPr lang="en-GB" dirty="0"/>
              <a:t>4. </a:t>
            </a:r>
            <a:r>
              <a:rPr lang="en-GB" b="1" dirty="0"/>
              <a:t>Session mobility: </a:t>
            </a:r>
            <a:r>
              <a:rPr lang="en-GB" dirty="0"/>
              <a:t>A </a:t>
            </a:r>
            <a:r>
              <a:rPr lang="en-GB" dirty="0">
                <a:highlight>
                  <a:srgbClr val="FFFF00"/>
                </a:highlight>
              </a:rPr>
              <a:t>user session </a:t>
            </a:r>
            <a:r>
              <a:rPr lang="en-GB" dirty="0"/>
              <a:t>should be able to move from one </a:t>
            </a:r>
            <a:r>
              <a:rPr lang="en-GB" dirty="0">
                <a:highlight>
                  <a:srgbClr val="FFFF00"/>
                </a:highlight>
              </a:rPr>
              <a:t>user-agent environment</a:t>
            </a:r>
            <a:br>
              <a:rPr lang="en-GB" dirty="0"/>
            </a:br>
            <a:r>
              <a:rPr lang="en-GB" dirty="0"/>
              <a:t>to another.</a:t>
            </a:r>
            <a:br>
              <a:rPr lang="en-GB" dirty="0"/>
            </a:br>
            <a:r>
              <a:rPr lang="en-GB" dirty="0"/>
              <a:t>5. </a:t>
            </a:r>
            <a:r>
              <a:rPr lang="en-GB" b="1" dirty="0"/>
              <a:t>Service mobility: </a:t>
            </a:r>
            <a:r>
              <a:rPr lang="en-GB" dirty="0"/>
              <a:t>User should be able to move from one </a:t>
            </a:r>
            <a:r>
              <a:rPr lang="en-GB" dirty="0">
                <a:highlight>
                  <a:srgbClr val="FFFF00"/>
                </a:highlight>
              </a:rPr>
              <a:t>service to another</a:t>
            </a:r>
            <a:r>
              <a:rPr lang="en-GB" dirty="0"/>
              <a:t>.</a:t>
            </a:r>
            <a:br>
              <a:rPr lang="en-GB" dirty="0"/>
            </a:br>
            <a:r>
              <a:rPr lang="en-GB" dirty="0"/>
              <a:t>6. </a:t>
            </a:r>
            <a:r>
              <a:rPr lang="en-GB" b="1" dirty="0"/>
              <a:t>Host mobility: </a:t>
            </a:r>
            <a:r>
              <a:rPr lang="en-GB" dirty="0"/>
              <a:t>The user should be either a </a:t>
            </a:r>
            <a:r>
              <a:rPr lang="en-GB" dirty="0">
                <a:highlight>
                  <a:srgbClr val="FFFF00"/>
                </a:highlight>
              </a:rPr>
              <a:t>client or server</a:t>
            </a:r>
            <a:r>
              <a:rPr lang="en-GB" dirty="0"/>
              <a:t>. </a:t>
            </a:r>
            <a:br>
              <a:rPr lang="en-GB" dirty="0"/>
            </a:br>
            <a:endParaRPr lang="en-US" dirty="0"/>
          </a:p>
        </p:txBody>
      </p:sp>
    </p:spTree>
    <p:extLst>
      <p:ext uri="{BB962C8B-B14F-4D97-AF65-F5344CB8AC3E}">
        <p14:creationId xmlns:p14="http://schemas.microsoft.com/office/powerpoint/2010/main" val="34730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9DC-C373-4620-8DD9-F99E09EBF1F2}"/>
              </a:ext>
            </a:extLst>
          </p:cNvPr>
          <p:cNvSpPr>
            <a:spLocks noGrp="1"/>
          </p:cNvSpPr>
          <p:nvPr>
            <p:ph type="title"/>
          </p:nvPr>
        </p:nvSpPr>
        <p:spPr/>
        <p:txBody>
          <a:bodyPr>
            <a:normAutofit fontScale="90000"/>
          </a:bodyPr>
          <a:lstStyle/>
          <a:p>
            <a:r>
              <a:rPr lang="en-US" dirty="0"/>
              <a:t>Mobile Computing Main Functions</a:t>
            </a:r>
          </a:p>
        </p:txBody>
      </p:sp>
      <p:sp>
        <p:nvSpPr>
          <p:cNvPr id="3" name="Content Placeholder 2">
            <a:extLst>
              <a:ext uri="{FF2B5EF4-FFF2-40B4-BE49-F238E27FC236}">
                <a16:creationId xmlns:a16="http://schemas.microsoft.com/office/drawing/2014/main" id="{7346FE61-7853-41B8-9BA0-012EF40F4677}"/>
              </a:ext>
            </a:extLst>
          </p:cNvPr>
          <p:cNvSpPr>
            <a:spLocks noGrp="1"/>
          </p:cNvSpPr>
          <p:nvPr>
            <p:ph idx="1"/>
          </p:nvPr>
        </p:nvSpPr>
        <p:spPr/>
        <p:txBody>
          <a:bodyPr>
            <a:normAutofit/>
          </a:bodyPr>
          <a:lstStyle/>
          <a:p>
            <a:r>
              <a:rPr lang="en-US" dirty="0"/>
              <a:t>The main functions (Characteristics) of MC - Why are we using MC?</a:t>
            </a:r>
          </a:p>
          <a:p>
            <a:pPr marL="514350" indent="-514350">
              <a:buFont typeface="+mj-lt"/>
              <a:buAutoNum type="arabicPeriod"/>
            </a:pPr>
            <a:r>
              <a:rPr lang="en-US" dirty="0"/>
              <a:t>User Mobility: </a:t>
            </a:r>
          </a:p>
          <a:p>
            <a:pPr marL="914400" lvl="1" indent="-514350"/>
            <a:r>
              <a:rPr lang="en-US" dirty="0"/>
              <a:t>The user can move from one physical location to another and uses </a:t>
            </a:r>
            <a:r>
              <a:rPr lang="en-US" dirty="0">
                <a:highlight>
                  <a:srgbClr val="FFFF00"/>
                </a:highlight>
              </a:rPr>
              <a:t>the same services</a:t>
            </a:r>
            <a:r>
              <a:rPr lang="en-US" dirty="0"/>
              <a:t>.</a:t>
            </a:r>
          </a:p>
          <a:p>
            <a:pPr marL="1314450" lvl="2" indent="-514350"/>
            <a:r>
              <a:rPr lang="en-US" dirty="0"/>
              <a:t>Services (Network Hardware and a Software or remote NK hardware)</a:t>
            </a:r>
          </a:p>
          <a:p>
            <a:pPr marL="914400" lvl="1" indent="-514350"/>
            <a:r>
              <a:rPr lang="en-US" dirty="0"/>
              <a:t>A mobile device has a set of hardware that has the mobility features.</a:t>
            </a:r>
          </a:p>
          <a:p>
            <a:pPr marL="914400" lvl="1" indent="-514350"/>
            <a:endParaRPr lang="en-US" dirty="0"/>
          </a:p>
          <a:p>
            <a:endParaRPr lang="en-US" dirty="0"/>
          </a:p>
        </p:txBody>
      </p:sp>
    </p:spTree>
    <p:extLst>
      <p:ext uri="{BB962C8B-B14F-4D97-AF65-F5344CB8AC3E}">
        <p14:creationId xmlns:p14="http://schemas.microsoft.com/office/powerpoint/2010/main" val="98276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7EED-089E-4107-8DBF-D4BC50043AF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0372CA9-0DC9-4865-A2F0-AF544DCBAEF9}"/>
              </a:ext>
            </a:extLst>
          </p:cNvPr>
          <p:cNvSpPr>
            <a:spLocks noGrp="1"/>
          </p:cNvSpPr>
          <p:nvPr>
            <p:ph idx="1"/>
          </p:nvPr>
        </p:nvSpPr>
        <p:spPr/>
        <p:txBody>
          <a:bodyPr/>
          <a:lstStyle/>
          <a:p>
            <a:r>
              <a:rPr lang="en-US" dirty="0"/>
              <a:t>What is Mobile Computing ?</a:t>
            </a:r>
          </a:p>
          <a:p>
            <a:r>
              <a:rPr lang="en-US" dirty="0"/>
              <a:t>Functions of Mobile Computing.</a:t>
            </a:r>
          </a:p>
          <a:p>
            <a:r>
              <a:rPr lang="en-US" dirty="0"/>
              <a:t>Logical Division of MC Functions.</a:t>
            </a:r>
          </a:p>
          <a:p>
            <a:r>
              <a:rPr lang="en-US" dirty="0"/>
              <a:t>Networks in Mobile Computing.</a:t>
            </a:r>
          </a:p>
          <a:p>
            <a:r>
              <a:rPr lang="en-US" dirty="0"/>
              <a:t>Generations of the Mobile Services.</a:t>
            </a:r>
          </a:p>
          <a:p>
            <a:r>
              <a:rPr lang="en-US" dirty="0"/>
              <a:t>Cellular Networks.</a:t>
            </a:r>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74751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0307-52A8-4CAF-9E92-E749CFD37127}"/>
              </a:ext>
            </a:extLst>
          </p:cNvPr>
          <p:cNvSpPr>
            <a:spLocks noGrp="1"/>
          </p:cNvSpPr>
          <p:nvPr>
            <p:ph type="title"/>
          </p:nvPr>
        </p:nvSpPr>
        <p:spPr/>
        <p:txBody>
          <a:bodyPr>
            <a:normAutofit fontScale="90000"/>
          </a:bodyPr>
          <a:lstStyle/>
          <a:p>
            <a:r>
              <a:rPr lang="en-US" dirty="0"/>
              <a:t>Mobile Computing Main Functions</a:t>
            </a:r>
          </a:p>
        </p:txBody>
      </p:sp>
      <p:sp>
        <p:nvSpPr>
          <p:cNvPr id="3" name="Content Placeholder 2">
            <a:extLst>
              <a:ext uri="{FF2B5EF4-FFF2-40B4-BE49-F238E27FC236}">
                <a16:creationId xmlns:a16="http://schemas.microsoft.com/office/drawing/2014/main" id="{EC55F97B-E334-4EDC-A55C-4660121724B2}"/>
              </a:ext>
            </a:extLst>
          </p:cNvPr>
          <p:cNvSpPr>
            <a:spLocks noGrp="1"/>
          </p:cNvSpPr>
          <p:nvPr>
            <p:ph idx="1"/>
          </p:nvPr>
        </p:nvSpPr>
        <p:spPr/>
        <p:txBody>
          <a:bodyPr>
            <a:normAutofit fontScale="70000" lnSpcReduction="20000"/>
          </a:bodyPr>
          <a:lstStyle/>
          <a:p>
            <a:pPr marL="514350" indent="-514350">
              <a:buFont typeface="+mj-lt"/>
              <a:buAutoNum type="arabicPeriod" startAt="2"/>
            </a:pPr>
            <a:r>
              <a:rPr lang="en-US" dirty="0"/>
              <a:t>Network Mobility</a:t>
            </a:r>
          </a:p>
          <a:p>
            <a:pPr marL="914400" lvl="1" indent="-514350"/>
            <a:r>
              <a:rPr lang="en-US" dirty="0"/>
              <a:t>MC is a network Mobility: It means from one country to another country, you can receive the data, voice, video.</a:t>
            </a:r>
          </a:p>
          <a:p>
            <a:pPr marL="914400" lvl="1" indent="-514350"/>
            <a:r>
              <a:rPr lang="en-US" dirty="0"/>
              <a:t>Because of N/W mobility you can access any mobile device in another country,</a:t>
            </a:r>
          </a:p>
          <a:p>
            <a:pPr marL="514350" indent="-514350">
              <a:buFont typeface="+mj-lt"/>
              <a:buAutoNum type="arabicPeriod" startAt="3"/>
            </a:pPr>
            <a:r>
              <a:rPr lang="en-US" b="1" dirty="0">
                <a:solidFill>
                  <a:srgbClr val="FF0000"/>
                </a:solidFill>
              </a:rPr>
              <a:t>Bearer Mobility:</a:t>
            </a:r>
          </a:p>
          <a:p>
            <a:pPr marL="914400" lvl="1" indent="-514350"/>
            <a:r>
              <a:rPr lang="en-US" dirty="0"/>
              <a:t>It means, User should move from bearer to another bearer and then uses the same services.</a:t>
            </a:r>
          </a:p>
          <a:p>
            <a:pPr marL="914400" lvl="1" indent="-514350"/>
            <a:r>
              <a:rPr lang="en-US" dirty="0">
                <a:highlight>
                  <a:srgbClr val="FFFF00"/>
                </a:highlight>
              </a:rPr>
              <a:t>Bearer </a:t>
            </a:r>
            <a:r>
              <a:rPr lang="en-US" dirty="0"/>
              <a:t>are </a:t>
            </a:r>
            <a:r>
              <a:rPr lang="en-US" dirty="0">
                <a:highlight>
                  <a:srgbClr val="FFFF00"/>
                </a:highlight>
              </a:rPr>
              <a:t>service providers.</a:t>
            </a:r>
          </a:p>
          <a:p>
            <a:pPr marL="914400" lvl="1" indent="-514350"/>
            <a:r>
              <a:rPr lang="en-US" dirty="0"/>
              <a:t>Ex. Move from Cairo </a:t>
            </a:r>
            <a:r>
              <a:rPr lang="en-US" dirty="0">
                <a:sym typeface="Wingdings" panose="05000000000000000000" pitchFamily="2" charset="2"/>
              </a:rPr>
              <a:t> Alex</a:t>
            </a:r>
          </a:p>
          <a:p>
            <a:pPr marL="1314450" lvl="2" indent="-514350"/>
            <a:r>
              <a:rPr lang="en-US" dirty="0">
                <a:sym typeface="Wingdings" panose="05000000000000000000" pitchFamily="2" charset="2"/>
              </a:rPr>
              <a:t>In Cairo, You have a wireless Application Protocol (WAP)  for  (Voice, SMS, Audio) at your home network.</a:t>
            </a:r>
          </a:p>
          <a:p>
            <a:pPr marL="1314450" lvl="2" indent="-514350"/>
            <a:r>
              <a:rPr lang="en-US" dirty="0">
                <a:sym typeface="Wingdings" panose="05000000000000000000" pitchFamily="2" charset="2"/>
              </a:rPr>
              <a:t>In Alex, the WAP is not supported</a:t>
            </a:r>
          </a:p>
          <a:p>
            <a:pPr marL="1314450" lvl="2" indent="-514350"/>
            <a:r>
              <a:rPr lang="en-US" dirty="0">
                <a:sym typeface="Wingdings" panose="05000000000000000000" pitchFamily="2" charset="2"/>
              </a:rPr>
              <a:t>In this case the Bear Mobility guarantee that the bearer (Service Provider) enables access to  the same application even if  the WAP is not supported</a:t>
            </a:r>
          </a:p>
          <a:p>
            <a:pPr marL="1314450" lvl="2" indent="-514350"/>
            <a:endParaRPr lang="en-US" dirty="0"/>
          </a:p>
        </p:txBody>
      </p:sp>
    </p:spTree>
    <p:extLst>
      <p:ext uri="{BB962C8B-B14F-4D97-AF65-F5344CB8AC3E}">
        <p14:creationId xmlns:p14="http://schemas.microsoft.com/office/powerpoint/2010/main" val="68251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0307-52A8-4CAF-9E92-E749CFD37127}"/>
              </a:ext>
            </a:extLst>
          </p:cNvPr>
          <p:cNvSpPr>
            <a:spLocks noGrp="1"/>
          </p:cNvSpPr>
          <p:nvPr>
            <p:ph type="title"/>
          </p:nvPr>
        </p:nvSpPr>
        <p:spPr/>
        <p:txBody>
          <a:bodyPr>
            <a:normAutofit fontScale="90000"/>
          </a:bodyPr>
          <a:lstStyle/>
          <a:p>
            <a:r>
              <a:rPr lang="en-US" dirty="0"/>
              <a:t>Mobile Computing Main Functions</a:t>
            </a:r>
          </a:p>
        </p:txBody>
      </p:sp>
      <p:sp>
        <p:nvSpPr>
          <p:cNvPr id="3" name="Content Placeholder 2">
            <a:extLst>
              <a:ext uri="{FF2B5EF4-FFF2-40B4-BE49-F238E27FC236}">
                <a16:creationId xmlns:a16="http://schemas.microsoft.com/office/drawing/2014/main" id="{EC55F97B-E334-4EDC-A55C-4660121724B2}"/>
              </a:ext>
            </a:extLst>
          </p:cNvPr>
          <p:cNvSpPr>
            <a:spLocks noGrp="1"/>
          </p:cNvSpPr>
          <p:nvPr>
            <p:ph idx="1"/>
          </p:nvPr>
        </p:nvSpPr>
        <p:spPr/>
        <p:txBody>
          <a:bodyPr>
            <a:normAutofit fontScale="62500" lnSpcReduction="20000"/>
          </a:bodyPr>
          <a:lstStyle/>
          <a:p>
            <a:pPr marL="514350" indent="-514350">
              <a:buFont typeface="+mj-lt"/>
              <a:buAutoNum type="arabicPeriod" startAt="4"/>
            </a:pPr>
            <a:r>
              <a:rPr lang="en-US" dirty="0"/>
              <a:t>Device Mobility:</a:t>
            </a:r>
          </a:p>
          <a:p>
            <a:pPr marL="914400" lvl="1" indent="-514350"/>
            <a:r>
              <a:rPr lang="en-US" dirty="0"/>
              <a:t>Your mobile is a device mobility, it means that whatever the network you are using , it should support the device mobility.</a:t>
            </a:r>
          </a:p>
          <a:p>
            <a:pPr marL="914400" lvl="1" indent="-514350"/>
            <a:r>
              <a:rPr lang="en-US" dirty="0"/>
              <a:t>Mobile is working as a computer when you are in your home and works as another device in another location.</a:t>
            </a:r>
          </a:p>
          <a:p>
            <a:pPr marL="914400" lvl="1" indent="-514350"/>
            <a:r>
              <a:rPr lang="en-US" dirty="0">
                <a:highlight>
                  <a:srgbClr val="FFFF00"/>
                </a:highlight>
              </a:rPr>
              <a:t>User should be able to move from one location to another and use the same service.  Ex. You can access your applications and data from everywhere at any time</a:t>
            </a:r>
          </a:p>
          <a:p>
            <a:pPr marL="514350" indent="-514350">
              <a:buFont typeface="+mj-lt"/>
              <a:buAutoNum type="arabicPeriod" startAt="4"/>
            </a:pPr>
            <a:r>
              <a:rPr lang="en-US" dirty="0"/>
              <a:t>Session Mobility: </a:t>
            </a:r>
          </a:p>
          <a:p>
            <a:pPr marL="914400" lvl="1" indent="-514350">
              <a:buFont typeface="+mj-lt"/>
              <a:buAutoNum type="arabicPeriod"/>
            </a:pPr>
            <a:r>
              <a:rPr lang="en-US" dirty="0"/>
              <a:t>The user session should be moved from one user agent  and mirrored to another agent environment.</a:t>
            </a:r>
          </a:p>
          <a:p>
            <a:pPr marL="914400" lvl="1" indent="-514350">
              <a:buFont typeface="+mj-lt"/>
              <a:buAutoNum type="arabicPeriod"/>
            </a:pPr>
            <a:r>
              <a:rPr lang="en-US" dirty="0"/>
              <a:t>Ex CDMA N/W if this network is turned off for some reason and again restarted. The session is suspended while the CDMA N/W will continues (disconnect then connected).</a:t>
            </a:r>
          </a:p>
          <a:p>
            <a:pPr marL="914400" lvl="1" indent="-514350">
              <a:buFont typeface="+mj-lt"/>
              <a:buAutoNum type="arabicPeriod"/>
            </a:pPr>
            <a:r>
              <a:rPr lang="en-US" dirty="0"/>
              <a:t>Car </a:t>
            </a:r>
            <a:r>
              <a:rPr lang="en-US" dirty="0">
                <a:sym typeface="Wingdings" panose="05000000000000000000" pitchFamily="2" charset="2"/>
              </a:rPr>
              <a:t> CDMA session with mobile then  Disconnect  resume CDMA session from desktop computer</a:t>
            </a:r>
            <a:endParaRPr lang="en-US" dirty="0"/>
          </a:p>
          <a:p>
            <a:pPr marL="914400" lvl="1" indent="-514350">
              <a:buFont typeface="+mj-lt"/>
              <a:buAutoNum type="arabicPeriod"/>
            </a:pPr>
            <a:r>
              <a:rPr lang="en-US" dirty="0"/>
              <a:t>CDMA: Code Division Multiple Access</a:t>
            </a:r>
          </a:p>
          <a:p>
            <a:pPr marL="914400" lvl="1" indent="-514350">
              <a:buFont typeface="+mj-lt"/>
              <a:buAutoNum type="arabicPeriod"/>
            </a:pPr>
            <a:endParaRPr lang="en-US" dirty="0"/>
          </a:p>
        </p:txBody>
      </p:sp>
    </p:spTree>
    <p:extLst>
      <p:ext uri="{BB962C8B-B14F-4D97-AF65-F5344CB8AC3E}">
        <p14:creationId xmlns:p14="http://schemas.microsoft.com/office/powerpoint/2010/main" val="311879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8A8D-6F2C-45E4-9F47-BCB98690A1CF}"/>
              </a:ext>
            </a:extLst>
          </p:cNvPr>
          <p:cNvSpPr>
            <a:spLocks noGrp="1"/>
          </p:cNvSpPr>
          <p:nvPr>
            <p:ph type="title"/>
          </p:nvPr>
        </p:nvSpPr>
        <p:spPr/>
        <p:txBody>
          <a:bodyPr>
            <a:normAutofit fontScale="90000"/>
          </a:bodyPr>
          <a:lstStyle/>
          <a:p>
            <a:r>
              <a:rPr lang="en-US" dirty="0"/>
              <a:t>Mobile Computing Main Functions</a:t>
            </a:r>
          </a:p>
        </p:txBody>
      </p:sp>
      <p:sp>
        <p:nvSpPr>
          <p:cNvPr id="3" name="Content Placeholder 2">
            <a:extLst>
              <a:ext uri="{FF2B5EF4-FFF2-40B4-BE49-F238E27FC236}">
                <a16:creationId xmlns:a16="http://schemas.microsoft.com/office/drawing/2014/main" id="{2890451D-0BA4-4906-B4C9-76F9C2BC0EE9}"/>
              </a:ext>
            </a:extLst>
          </p:cNvPr>
          <p:cNvSpPr>
            <a:spLocks noGrp="1"/>
          </p:cNvSpPr>
          <p:nvPr>
            <p:ph idx="1"/>
          </p:nvPr>
        </p:nvSpPr>
        <p:spPr/>
        <p:txBody>
          <a:bodyPr>
            <a:normAutofit fontScale="77500" lnSpcReduction="20000"/>
          </a:bodyPr>
          <a:lstStyle/>
          <a:p>
            <a:pPr marL="514350" indent="-514350">
              <a:buFont typeface="+mj-lt"/>
              <a:buAutoNum type="arabicPeriod" startAt="6"/>
            </a:pPr>
            <a:r>
              <a:rPr lang="en-US" dirty="0"/>
              <a:t>Service Mobility: </a:t>
            </a:r>
          </a:p>
          <a:p>
            <a:pPr marL="914400" lvl="1" indent="-514350"/>
            <a:r>
              <a:rPr lang="en-US" dirty="0"/>
              <a:t>User should be able to move from one service to another. Ex. Moving from email service to file browsing to edit emails</a:t>
            </a:r>
          </a:p>
          <a:p>
            <a:pPr marL="514350" indent="-514350">
              <a:buFont typeface="+mj-lt"/>
              <a:buAutoNum type="arabicPeriod" startAt="6"/>
            </a:pPr>
            <a:r>
              <a:rPr lang="en-US" dirty="0"/>
              <a:t>Agent Mobility Feature:</a:t>
            </a:r>
          </a:p>
          <a:p>
            <a:pPr lvl="1"/>
            <a:r>
              <a:rPr lang="en-US" dirty="0"/>
              <a:t>The user agent or the application can be moved from one mode to another mode.</a:t>
            </a:r>
          </a:p>
          <a:p>
            <a:pPr lvl="1"/>
            <a:r>
              <a:rPr lang="en-US" dirty="0"/>
              <a:t>Modes: </a:t>
            </a:r>
          </a:p>
          <a:p>
            <a:pPr marL="514350" indent="-514350">
              <a:buFont typeface="+mj-lt"/>
              <a:buAutoNum type="arabicPeriod" startAt="6"/>
            </a:pPr>
            <a:r>
              <a:rPr lang="en-US" dirty="0"/>
              <a:t>Host Mobility Feature:</a:t>
            </a:r>
          </a:p>
          <a:p>
            <a:pPr lvl="1"/>
            <a:r>
              <a:rPr lang="en-US" dirty="0"/>
              <a:t>The user device can be client or server</a:t>
            </a:r>
          </a:p>
          <a:p>
            <a:pPr lvl="1"/>
            <a:r>
              <a:rPr lang="en-US" dirty="0"/>
              <a:t>When It is a server some of complexity is changing . The mobile should be care of the secret IP in case of Server Host.</a:t>
            </a:r>
          </a:p>
        </p:txBody>
      </p:sp>
    </p:spTree>
    <p:extLst>
      <p:ext uri="{BB962C8B-B14F-4D97-AF65-F5344CB8AC3E}">
        <p14:creationId xmlns:p14="http://schemas.microsoft.com/office/powerpoint/2010/main" val="33960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591-E3E8-485F-8BBE-481FDE0A5854}"/>
              </a:ext>
            </a:extLst>
          </p:cNvPr>
          <p:cNvSpPr>
            <a:spLocks noGrp="1"/>
          </p:cNvSpPr>
          <p:nvPr>
            <p:ph type="title"/>
          </p:nvPr>
        </p:nvSpPr>
        <p:spPr/>
        <p:txBody>
          <a:bodyPr>
            <a:normAutofit fontScale="90000"/>
          </a:bodyPr>
          <a:lstStyle/>
          <a:p>
            <a:r>
              <a:rPr lang="en-US" dirty="0">
                <a:effectLst/>
              </a:rPr>
              <a:t>Mobile Computing - Current Trends</a:t>
            </a:r>
            <a:br>
              <a:rPr lang="en-US" dirty="0">
                <a:effectLst/>
              </a:rPr>
            </a:br>
            <a:endParaRPr lang="en-US" dirty="0"/>
          </a:p>
        </p:txBody>
      </p:sp>
      <p:sp>
        <p:nvSpPr>
          <p:cNvPr id="3" name="Content Placeholder 2">
            <a:extLst>
              <a:ext uri="{FF2B5EF4-FFF2-40B4-BE49-F238E27FC236}">
                <a16:creationId xmlns:a16="http://schemas.microsoft.com/office/drawing/2014/main" id="{3E7D6E30-4CBA-4E76-B267-73B7AB6E22A9}"/>
              </a:ext>
            </a:extLst>
          </p:cNvPr>
          <p:cNvSpPr>
            <a:spLocks noGrp="1"/>
          </p:cNvSpPr>
          <p:nvPr>
            <p:ph idx="1"/>
          </p:nvPr>
        </p:nvSpPr>
        <p:spPr/>
        <p:txBody>
          <a:bodyPr>
            <a:normAutofit fontScale="55000" lnSpcReduction="20000"/>
          </a:bodyPr>
          <a:lstStyle/>
          <a:p>
            <a:r>
              <a:rPr lang="en-GB" dirty="0"/>
              <a:t>3G</a:t>
            </a:r>
          </a:p>
          <a:p>
            <a:pPr lvl="1"/>
            <a:r>
              <a:rPr lang="en-GB" dirty="0"/>
              <a:t>3G or third generation mobile telecommunications is a generation of standards for mobile phones and mobile telecommunication services fulfilling the International Mobile Telecommunications-2000 (IMT-2000) specifications by the International Telecommunication Union. Application services include wide-area wireless voice telephone, mobile Internet access, video calls and mobile TV, all in a mobile environment.</a:t>
            </a:r>
          </a:p>
          <a:p>
            <a:pPr lvl="1"/>
            <a:endParaRPr lang="en-GB" dirty="0"/>
          </a:p>
          <a:p>
            <a:r>
              <a:rPr lang="en-GB" dirty="0"/>
              <a:t>Global Positioning System (GPS)</a:t>
            </a:r>
          </a:p>
          <a:p>
            <a:pPr lvl="1"/>
            <a:r>
              <a:rPr lang="en-GB" dirty="0"/>
              <a:t>The Global Positioning System (GPS) is a space-based satellite navigation system that provides location and time information in all weather, anywhere on or near the Earth, where there is an unobstructed line of sight to four or more GPS satellites. The GPS program provides critical capabilities to military, civil and commercial users around the world. In addition, GPS is the backbone for modernizing the global air traffic system, weather, and location services.</a:t>
            </a:r>
          </a:p>
          <a:p>
            <a:pPr lvl="1"/>
            <a:endParaRPr lang="en-GB" dirty="0"/>
          </a:p>
          <a:p>
            <a:r>
              <a:rPr lang="en-GB" dirty="0"/>
              <a:t>Long Term Evolution (LTE)</a:t>
            </a:r>
          </a:p>
          <a:p>
            <a:pPr lvl="1"/>
            <a:r>
              <a:rPr lang="en-GB" dirty="0"/>
              <a:t>LTE is a standard for wireless communication of high-speed data for mobile phones and data terminals. It is based on the GSM/EDGE and UMTS/HSPA network technologies, increasing the capacity and speed using new modulation techniques. It is related with the implementation of fourth Generation (4G) technology.</a:t>
            </a:r>
          </a:p>
          <a:p>
            <a:endParaRPr lang="en-GB" dirty="0"/>
          </a:p>
          <a:p>
            <a:endParaRPr lang="en-US" dirty="0"/>
          </a:p>
        </p:txBody>
      </p:sp>
    </p:spTree>
    <p:extLst>
      <p:ext uri="{BB962C8B-B14F-4D97-AF65-F5344CB8AC3E}">
        <p14:creationId xmlns:p14="http://schemas.microsoft.com/office/powerpoint/2010/main" val="1428374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9D7A-E131-40C2-B1EC-CFA48807DDFA}"/>
              </a:ext>
            </a:extLst>
          </p:cNvPr>
          <p:cNvSpPr>
            <a:spLocks noGrp="1"/>
          </p:cNvSpPr>
          <p:nvPr>
            <p:ph type="title"/>
          </p:nvPr>
        </p:nvSpPr>
        <p:spPr/>
        <p:txBody>
          <a:bodyPr>
            <a:normAutofit fontScale="90000"/>
          </a:bodyPr>
          <a:lstStyle/>
          <a:p>
            <a:r>
              <a:rPr lang="en-US" dirty="0">
                <a:effectLst/>
              </a:rPr>
              <a:t>Mobile Computing - Current Trends</a:t>
            </a:r>
            <a:br>
              <a:rPr lang="en-US" dirty="0">
                <a:effectLst/>
              </a:rPr>
            </a:br>
            <a:endParaRPr lang="en-US" dirty="0"/>
          </a:p>
        </p:txBody>
      </p:sp>
      <p:sp>
        <p:nvSpPr>
          <p:cNvPr id="3" name="Content Placeholder 2">
            <a:extLst>
              <a:ext uri="{FF2B5EF4-FFF2-40B4-BE49-F238E27FC236}">
                <a16:creationId xmlns:a16="http://schemas.microsoft.com/office/drawing/2014/main" id="{4AC576C5-B7A4-4499-BF2C-7220856D370F}"/>
              </a:ext>
            </a:extLst>
          </p:cNvPr>
          <p:cNvSpPr>
            <a:spLocks noGrp="1"/>
          </p:cNvSpPr>
          <p:nvPr>
            <p:ph idx="1"/>
          </p:nvPr>
        </p:nvSpPr>
        <p:spPr/>
        <p:txBody>
          <a:bodyPr>
            <a:normAutofit fontScale="55000" lnSpcReduction="20000"/>
          </a:bodyPr>
          <a:lstStyle/>
          <a:p>
            <a:r>
              <a:rPr lang="en-GB" dirty="0"/>
              <a:t>WiMAX (Worldwide Interoperability for Microwave Access) </a:t>
            </a:r>
          </a:p>
          <a:p>
            <a:pPr lvl="1"/>
            <a:r>
              <a:rPr lang="en-GB" dirty="0"/>
              <a:t>WIMAX is a wireless communications standard designed to provide 30 to 40 megabit-per-second data rates, with the latest update providing up to 1 Gbit/s for fixed stations. It is a part of a fourth generation or 4G wireless-communication technology. WiMAX far surpasses the 30-metre wireless range of a conventional Wi-Fi Local Area Network (LAN), offering a metropolitan area network with a signal radius of about 50 km. WiMAX offers data transfer rates that can be superior to conventional cable-modem and DSL connections, however, the bandwidth must be shared among multiple users and thus yields lower speed in practice.</a:t>
            </a:r>
          </a:p>
          <a:p>
            <a:pPr lvl="1"/>
            <a:endParaRPr lang="en-GB" dirty="0"/>
          </a:p>
          <a:p>
            <a:r>
              <a:rPr lang="en-GB" dirty="0"/>
              <a:t>Near Field Communication</a:t>
            </a:r>
          </a:p>
          <a:p>
            <a:pPr lvl="1"/>
            <a:r>
              <a:rPr lang="en-GB" dirty="0"/>
              <a:t>Near Field Communication (NFC) is a set of standards for smartphones and similar devices to establish radio communication with each other by touching them together or bringing them into close proximity, usually no more than a few </a:t>
            </a:r>
            <a:r>
              <a:rPr lang="en-GB" dirty="0" err="1"/>
              <a:t>centimeters</a:t>
            </a:r>
            <a:r>
              <a:rPr lang="en-GB" dirty="0"/>
              <a:t>. Present and anticipated applications include contactless transactions, data exchange, and simplified setup of more complex communications such as Wi-Fi. Communication is also possible between an NFC device and an unpowered NFC chip, called a "tag".</a:t>
            </a:r>
          </a:p>
          <a:p>
            <a:pPr lvl="1"/>
            <a:r>
              <a:rPr lang="en-GB" dirty="0"/>
              <a:t>Conclusion</a:t>
            </a:r>
          </a:p>
          <a:p>
            <a:endParaRPr lang="en-US" dirty="0"/>
          </a:p>
        </p:txBody>
      </p:sp>
    </p:spTree>
    <p:extLst>
      <p:ext uri="{BB962C8B-B14F-4D97-AF65-F5344CB8AC3E}">
        <p14:creationId xmlns:p14="http://schemas.microsoft.com/office/powerpoint/2010/main" val="3224144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67EE-2481-4D18-A999-F1D2E9090F74}"/>
              </a:ext>
            </a:extLst>
          </p:cNvPr>
          <p:cNvSpPr>
            <a:spLocks noGrp="1"/>
          </p:cNvSpPr>
          <p:nvPr>
            <p:ph type="title"/>
          </p:nvPr>
        </p:nvSpPr>
        <p:spPr/>
        <p:txBody>
          <a:bodyPr/>
          <a:lstStyle/>
          <a:p>
            <a:r>
              <a:rPr lang="en-US" dirty="0"/>
              <a:t>Stages of MC Functions</a:t>
            </a:r>
          </a:p>
        </p:txBody>
      </p:sp>
      <p:sp>
        <p:nvSpPr>
          <p:cNvPr id="3" name="Content Placeholder 2">
            <a:extLst>
              <a:ext uri="{FF2B5EF4-FFF2-40B4-BE49-F238E27FC236}">
                <a16:creationId xmlns:a16="http://schemas.microsoft.com/office/drawing/2014/main" id="{1B5FAA86-D5D3-4793-A809-EE72A43D8B1D}"/>
              </a:ext>
            </a:extLst>
          </p:cNvPr>
          <p:cNvSpPr>
            <a:spLocks noGrp="1"/>
          </p:cNvSpPr>
          <p:nvPr>
            <p:ph idx="1"/>
          </p:nvPr>
        </p:nvSpPr>
        <p:spPr/>
        <p:txBody>
          <a:bodyPr>
            <a:normAutofit fontScale="85000" lnSpcReduction="20000"/>
          </a:bodyPr>
          <a:lstStyle/>
          <a:p>
            <a:r>
              <a:rPr lang="en-US" dirty="0"/>
              <a:t>All Functions of MC  can  be logically divided into 5 segments.</a:t>
            </a:r>
          </a:p>
          <a:p>
            <a:pPr marL="914400" lvl="1" indent="-514350">
              <a:buFont typeface="+mj-lt"/>
              <a:buAutoNum type="arabicPeriod"/>
            </a:pPr>
            <a:r>
              <a:rPr lang="en-US" dirty="0"/>
              <a:t>User with the device</a:t>
            </a:r>
          </a:p>
          <a:p>
            <a:pPr marL="1314450" lvl="2" indent="-514350"/>
            <a:r>
              <a:rPr lang="en-US" dirty="0"/>
              <a:t>May be fixed (desktop computer) or portable(Mobile)</a:t>
            </a:r>
          </a:p>
          <a:p>
            <a:pPr marL="914400" lvl="1" indent="-514350">
              <a:buFont typeface="+mj-lt"/>
              <a:buAutoNum type="arabicPeriod"/>
            </a:pPr>
            <a:r>
              <a:rPr lang="en-US" dirty="0"/>
              <a:t>Network</a:t>
            </a:r>
          </a:p>
          <a:p>
            <a:pPr marL="1314450" lvl="2" indent="-514350"/>
            <a:r>
              <a:rPr lang="en-US" dirty="0"/>
              <a:t>GSM, CDMA, Bluetooth.</a:t>
            </a:r>
          </a:p>
          <a:p>
            <a:pPr marL="914400" lvl="1" indent="-514350">
              <a:buFont typeface="+mj-lt"/>
              <a:buAutoNum type="arabicPeriod"/>
            </a:pPr>
            <a:r>
              <a:rPr lang="en-US" dirty="0"/>
              <a:t>Gateway</a:t>
            </a:r>
          </a:p>
          <a:p>
            <a:pPr marL="1314450" lvl="2" indent="-514350"/>
            <a:r>
              <a:rPr lang="en-US" dirty="0"/>
              <a:t>It required to interface different transport bearers</a:t>
            </a:r>
          </a:p>
          <a:p>
            <a:pPr marL="914400" lvl="1" indent="-514350">
              <a:buFont typeface="+mj-lt"/>
              <a:buAutoNum type="arabicPeriod"/>
            </a:pPr>
            <a:r>
              <a:rPr lang="en-US" dirty="0"/>
              <a:t>Middleware</a:t>
            </a:r>
          </a:p>
          <a:p>
            <a:pPr lvl="2" indent="-342900"/>
            <a:r>
              <a:rPr lang="en-US" dirty="0"/>
              <a:t>It handle presentation and rendering of contents on a particular devices, Security, and Authorization of different users</a:t>
            </a:r>
          </a:p>
          <a:p>
            <a:pPr marL="914400" lvl="1" indent="-514350">
              <a:buFont typeface="+mj-lt"/>
              <a:buAutoNum type="arabicPeriod"/>
            </a:pPr>
            <a:r>
              <a:rPr lang="en-US" dirty="0"/>
              <a:t>Content</a:t>
            </a:r>
          </a:p>
          <a:p>
            <a:pPr marL="914400" lvl="1" indent="-514350">
              <a:buFont typeface="+mj-lt"/>
              <a:buAutoNum type="arabicPeriod"/>
            </a:pPr>
            <a:r>
              <a:rPr lang="en-US" dirty="0"/>
              <a:t>It depicts the origin server and its content.</a:t>
            </a:r>
          </a:p>
        </p:txBody>
      </p:sp>
    </p:spTree>
    <p:extLst>
      <p:ext uri="{BB962C8B-B14F-4D97-AF65-F5344CB8AC3E}">
        <p14:creationId xmlns:p14="http://schemas.microsoft.com/office/powerpoint/2010/main" val="30515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E4A2-2ABF-4E86-9ACC-CBA52C7A935D}"/>
              </a:ext>
            </a:extLst>
          </p:cNvPr>
          <p:cNvSpPr>
            <a:spLocks noGrp="1"/>
          </p:cNvSpPr>
          <p:nvPr>
            <p:ph type="title"/>
          </p:nvPr>
        </p:nvSpPr>
        <p:spPr/>
        <p:txBody>
          <a:bodyPr/>
          <a:lstStyle/>
          <a:p>
            <a:r>
              <a:rPr lang="en-US" dirty="0"/>
              <a:t>Stages of MC Functions</a:t>
            </a:r>
          </a:p>
        </p:txBody>
      </p:sp>
      <p:pic>
        <p:nvPicPr>
          <p:cNvPr id="5" name="Content Placeholder 4" descr="A picture containing screenshot&#10;&#10;Description automatically generated">
            <a:extLst>
              <a:ext uri="{FF2B5EF4-FFF2-40B4-BE49-F238E27FC236}">
                <a16:creationId xmlns:a16="http://schemas.microsoft.com/office/drawing/2014/main" id="{A5E2BAFE-DD81-466F-B21F-1410E8E79D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25" y="2119938"/>
            <a:ext cx="8248650" cy="3903999"/>
          </a:xfrm>
        </p:spPr>
      </p:pic>
    </p:spTree>
    <p:extLst>
      <p:ext uri="{BB962C8B-B14F-4D97-AF65-F5344CB8AC3E}">
        <p14:creationId xmlns:p14="http://schemas.microsoft.com/office/powerpoint/2010/main" val="297520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4F71-98EB-4AFA-A291-57F61348441A}"/>
              </a:ext>
            </a:extLst>
          </p:cNvPr>
          <p:cNvSpPr>
            <a:spLocks noGrp="1"/>
          </p:cNvSpPr>
          <p:nvPr>
            <p:ph type="title"/>
          </p:nvPr>
        </p:nvSpPr>
        <p:spPr/>
        <p:txBody>
          <a:bodyPr/>
          <a:lstStyle/>
          <a:p>
            <a:r>
              <a:rPr lang="en-US" dirty="0"/>
              <a:t>Networks in Mobile Computing</a:t>
            </a:r>
          </a:p>
        </p:txBody>
      </p:sp>
      <p:sp>
        <p:nvSpPr>
          <p:cNvPr id="3" name="Content Placeholder 2">
            <a:extLst>
              <a:ext uri="{FF2B5EF4-FFF2-40B4-BE49-F238E27FC236}">
                <a16:creationId xmlns:a16="http://schemas.microsoft.com/office/drawing/2014/main" id="{166DEB8E-C4D0-40A9-B2F3-9BAF180E1274}"/>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Wireline N/W</a:t>
            </a:r>
          </a:p>
          <a:p>
            <a:pPr marL="914400" lvl="1" indent="-514350"/>
            <a:r>
              <a:rPr lang="en-US" dirty="0"/>
              <a:t>It consist of traditional landline system and it is known as PSTN (Public Switch Telephone Network).</a:t>
            </a:r>
          </a:p>
          <a:p>
            <a:pPr marL="514350" indent="-514350">
              <a:buFont typeface="+mj-lt"/>
              <a:buAutoNum type="arabicPeriod"/>
            </a:pPr>
            <a:r>
              <a:rPr lang="en-US" dirty="0"/>
              <a:t>Wireless N/W</a:t>
            </a:r>
          </a:p>
          <a:p>
            <a:pPr marL="914400" lvl="1" indent="-514350"/>
            <a:r>
              <a:rPr lang="en-US" dirty="0"/>
              <a:t>They can be GSM, CDMA, GPRS, WLL (Wireless Local Loop N/W),  LTE, A-LTE etc.</a:t>
            </a:r>
          </a:p>
          <a:p>
            <a:pPr marL="514350" indent="-514350">
              <a:buFont typeface="+mj-lt"/>
              <a:buAutoNum type="arabicPeriod"/>
            </a:pPr>
            <a:r>
              <a:rPr lang="en-US" dirty="0"/>
              <a:t>Adhoc N/W</a:t>
            </a:r>
          </a:p>
          <a:p>
            <a:pPr marL="914400" lvl="1" indent="-514350"/>
            <a:r>
              <a:rPr lang="en-US" dirty="0"/>
              <a:t>Temporary N/W which are created to share data such as Bluetooth and Infra red which support wireless communication.</a:t>
            </a:r>
          </a:p>
          <a:p>
            <a:pPr marL="914400" lvl="1" indent="-514350"/>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817959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0103-531C-4A92-BF18-16FF885BC2D7}"/>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0B80385-0A89-4A82-B6A3-138D3C1854EB}"/>
              </a:ext>
            </a:extLst>
          </p:cNvPr>
          <p:cNvSpPr>
            <a:spLocks noGrp="1"/>
          </p:cNvSpPr>
          <p:nvPr>
            <p:ph idx="1"/>
          </p:nvPr>
        </p:nvSpPr>
        <p:spPr/>
        <p:txBody>
          <a:bodyPr/>
          <a:lstStyle/>
          <a:p>
            <a:r>
              <a:rPr lang="en-US" dirty="0"/>
              <a:t>Definition of MC</a:t>
            </a:r>
          </a:p>
          <a:p>
            <a:r>
              <a:rPr lang="en-US" dirty="0"/>
              <a:t>Functions of MC</a:t>
            </a:r>
          </a:p>
          <a:p>
            <a:r>
              <a:rPr lang="en-US" dirty="0"/>
              <a:t>Stages of MC and Segmentation stages</a:t>
            </a:r>
          </a:p>
          <a:p>
            <a:r>
              <a:rPr lang="en-US" dirty="0"/>
              <a:t>Types of Networks that can be used in MC.</a:t>
            </a:r>
          </a:p>
          <a:p>
            <a:endParaRPr lang="en-US" dirty="0"/>
          </a:p>
        </p:txBody>
      </p:sp>
    </p:spTree>
    <p:extLst>
      <p:ext uri="{BB962C8B-B14F-4D97-AF65-F5344CB8AC3E}">
        <p14:creationId xmlns:p14="http://schemas.microsoft.com/office/powerpoint/2010/main" val="39195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40AE-4B77-4A0F-B257-2D5429148247}"/>
              </a:ext>
            </a:extLst>
          </p:cNvPr>
          <p:cNvSpPr>
            <a:spLocks noGrp="1"/>
          </p:cNvSpPr>
          <p:nvPr>
            <p:ph type="title"/>
          </p:nvPr>
        </p:nvSpPr>
        <p:spPr/>
        <p:txBody>
          <a:bodyPr>
            <a:normAutofit fontScale="90000"/>
          </a:bodyPr>
          <a:lstStyle/>
          <a:p>
            <a:r>
              <a:rPr lang="en-US" dirty="0">
                <a:effectLst/>
              </a:rPr>
              <a:t>Mobile Computing - Brief Evolution</a:t>
            </a:r>
            <a:br>
              <a:rPr lang="en-US" dirty="0">
                <a:effectLst/>
              </a:rPr>
            </a:br>
            <a:br>
              <a:rPr lang="en-US" dirty="0"/>
            </a:br>
            <a:endParaRPr lang="en-US" dirty="0"/>
          </a:p>
        </p:txBody>
      </p:sp>
      <p:sp>
        <p:nvSpPr>
          <p:cNvPr id="3" name="Content Placeholder 2">
            <a:extLst>
              <a:ext uri="{FF2B5EF4-FFF2-40B4-BE49-F238E27FC236}">
                <a16:creationId xmlns:a16="http://schemas.microsoft.com/office/drawing/2014/main" id="{86B9DE34-CA52-442C-B0AA-2742F5F13264}"/>
              </a:ext>
            </a:extLst>
          </p:cNvPr>
          <p:cNvSpPr>
            <a:spLocks noGrp="1"/>
          </p:cNvSpPr>
          <p:nvPr>
            <p:ph idx="1"/>
          </p:nvPr>
        </p:nvSpPr>
        <p:spPr>
          <a:xfrm>
            <a:off x="304800" y="1214424"/>
            <a:ext cx="8248708" cy="4429151"/>
          </a:xfrm>
        </p:spPr>
        <p:txBody>
          <a:bodyPr>
            <a:normAutofit fontScale="92500" lnSpcReduction="10000"/>
          </a:bodyPr>
          <a:lstStyle/>
          <a:p>
            <a:pPr algn="justLow"/>
            <a:r>
              <a:rPr lang="en-GB" dirty="0"/>
              <a:t>In today's computing world, different technologies have emerged. These have grown to support the existing computer networks all over the world. </a:t>
            </a:r>
            <a:r>
              <a:rPr lang="en-GB" dirty="0">
                <a:highlight>
                  <a:srgbClr val="FFFF00"/>
                </a:highlight>
              </a:rPr>
              <a:t>With mobile computing</a:t>
            </a:r>
            <a:r>
              <a:rPr lang="en-GB" dirty="0"/>
              <a:t>, we find that the need to be confined within one physical location has been eradicated. </a:t>
            </a:r>
          </a:p>
          <a:p>
            <a:pPr algn="justLow"/>
            <a:r>
              <a:rPr lang="en-GB" dirty="0"/>
              <a:t>We hear of terms such as telecommuting, which is being able to work from home or the field but at the same time accessing resources as if one is in the office.</a:t>
            </a:r>
            <a:endParaRPr lang="en-US" dirty="0"/>
          </a:p>
        </p:txBody>
      </p:sp>
      <p:pic>
        <p:nvPicPr>
          <p:cNvPr id="4" name="Picture 3">
            <a:extLst>
              <a:ext uri="{FF2B5EF4-FFF2-40B4-BE49-F238E27FC236}">
                <a16:creationId xmlns:a16="http://schemas.microsoft.com/office/drawing/2014/main" id="{F6715393-EDF9-4383-A4CF-F681A429F3C2}"/>
              </a:ext>
            </a:extLst>
          </p:cNvPr>
          <p:cNvPicPr>
            <a:picLocks noChangeAspect="1"/>
          </p:cNvPicPr>
          <p:nvPr/>
        </p:nvPicPr>
        <p:blipFill rotWithShape="1">
          <a:blip r:embed="rId2"/>
          <a:srcRect l="26667" t="24803" r="26667" b="14427"/>
          <a:stretch/>
        </p:blipFill>
        <p:spPr>
          <a:xfrm>
            <a:off x="6575800" y="5072082"/>
            <a:ext cx="2415800" cy="1768711"/>
          </a:xfrm>
          <a:prstGeom prst="rect">
            <a:avLst/>
          </a:prstGeom>
        </p:spPr>
      </p:pic>
    </p:spTree>
    <p:extLst>
      <p:ext uri="{BB962C8B-B14F-4D97-AF65-F5344CB8AC3E}">
        <p14:creationId xmlns:p14="http://schemas.microsoft.com/office/powerpoint/2010/main" val="42147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002C-BC70-449D-AC2A-8627E854F732}"/>
              </a:ext>
            </a:extLst>
          </p:cNvPr>
          <p:cNvSpPr>
            <a:spLocks noGrp="1"/>
          </p:cNvSpPr>
          <p:nvPr>
            <p:ph type="title"/>
          </p:nvPr>
        </p:nvSpPr>
        <p:spPr/>
        <p:txBody>
          <a:bodyPr>
            <a:normAutofit fontScale="90000"/>
          </a:bodyPr>
          <a:lstStyle/>
          <a:p>
            <a:r>
              <a:rPr lang="en-US" dirty="0">
                <a:effectLst/>
              </a:rPr>
              <a:t>Mobile Computing - Brief Evolution</a:t>
            </a:r>
            <a:br>
              <a:rPr lang="en-US" dirty="0">
                <a:effectLst/>
              </a:rPr>
            </a:br>
            <a:br>
              <a:rPr lang="en-US" dirty="0"/>
            </a:br>
            <a:endParaRPr lang="en-US" dirty="0"/>
          </a:p>
        </p:txBody>
      </p:sp>
      <p:sp>
        <p:nvSpPr>
          <p:cNvPr id="5" name="Rectangle 4">
            <a:extLst>
              <a:ext uri="{FF2B5EF4-FFF2-40B4-BE49-F238E27FC236}">
                <a16:creationId xmlns:a16="http://schemas.microsoft.com/office/drawing/2014/main" id="{9D4C1E48-081F-4626-8958-0E1123AC041A}"/>
              </a:ext>
            </a:extLst>
          </p:cNvPr>
          <p:cNvSpPr/>
          <p:nvPr/>
        </p:nvSpPr>
        <p:spPr>
          <a:xfrm>
            <a:off x="152400" y="1214418"/>
            <a:ext cx="8534400" cy="5632311"/>
          </a:xfrm>
          <a:prstGeom prst="rect">
            <a:avLst/>
          </a:prstGeom>
        </p:spPr>
        <p:txBody>
          <a:bodyPr wrap="square">
            <a:spAutoFit/>
          </a:bodyPr>
          <a:lstStyle/>
          <a:p>
            <a:pPr marL="457200" indent="-457200" algn="justLow">
              <a:buFont typeface="Arial" panose="020B0604020202020204" pitchFamily="34" charset="0"/>
              <a:buChar char="•"/>
            </a:pPr>
            <a:r>
              <a:rPr kumimoji="1" lang="en-US" sz="3000" dirty="0">
                <a:solidFill>
                  <a:schemeClr val="bg2">
                    <a:lumMod val="25000"/>
                  </a:schemeClr>
                </a:solidFill>
              </a:rPr>
              <a:t>The advent of portable computers and laptops, Personal Digital Assistants (PDA), PC tablets and smartphones, has in turn made mobile computing very convenient. </a:t>
            </a:r>
          </a:p>
          <a:p>
            <a:pPr marL="457200" indent="-457200" algn="justLow">
              <a:buFont typeface="Arial" panose="020B0604020202020204" pitchFamily="34" charset="0"/>
              <a:buChar char="•"/>
            </a:pPr>
            <a:r>
              <a:rPr kumimoji="1" lang="en-US" sz="3000" dirty="0">
                <a:solidFill>
                  <a:schemeClr val="bg2">
                    <a:lumMod val="25000"/>
                  </a:schemeClr>
                </a:solidFill>
              </a:rPr>
              <a:t>The </a:t>
            </a:r>
            <a:r>
              <a:rPr kumimoji="1" lang="en-US" sz="3000" dirty="0">
                <a:solidFill>
                  <a:schemeClr val="bg2">
                    <a:lumMod val="25000"/>
                  </a:schemeClr>
                </a:solidFill>
                <a:highlight>
                  <a:srgbClr val="FFFF00"/>
                </a:highlight>
              </a:rPr>
              <a:t>portability</a:t>
            </a:r>
            <a:r>
              <a:rPr kumimoji="1" lang="en-US" sz="3000" dirty="0">
                <a:solidFill>
                  <a:schemeClr val="bg2">
                    <a:lumMod val="25000"/>
                  </a:schemeClr>
                </a:solidFill>
              </a:rPr>
              <a:t> of these devices ensure and enable the </a:t>
            </a:r>
            <a:r>
              <a:rPr kumimoji="1" lang="en-US" sz="3000" dirty="0">
                <a:solidFill>
                  <a:schemeClr val="bg2">
                    <a:lumMod val="25000"/>
                  </a:schemeClr>
                </a:solidFill>
                <a:highlight>
                  <a:srgbClr val="FFFF00"/>
                </a:highlight>
              </a:rPr>
              <a:t>users to access all services </a:t>
            </a:r>
            <a:r>
              <a:rPr kumimoji="1" lang="en-US" sz="3000" dirty="0">
                <a:solidFill>
                  <a:schemeClr val="bg2">
                    <a:lumMod val="25000"/>
                  </a:schemeClr>
                </a:solidFill>
              </a:rPr>
              <a:t>as if they were in the internal network of their company. </a:t>
            </a:r>
          </a:p>
          <a:p>
            <a:pPr marL="457200" indent="-457200" algn="justLow">
              <a:buFont typeface="Arial" panose="020B0604020202020204" pitchFamily="34" charset="0"/>
              <a:buChar char="•"/>
            </a:pPr>
            <a:r>
              <a:rPr kumimoji="1" lang="en-US" sz="3000" dirty="0">
                <a:solidFill>
                  <a:schemeClr val="bg2">
                    <a:lumMod val="25000"/>
                  </a:schemeClr>
                </a:solidFill>
              </a:rPr>
              <a:t>For example, the use of Tablet PC and iPads. This new technology enables the users to </a:t>
            </a:r>
            <a:r>
              <a:rPr kumimoji="1" lang="en-US" sz="3000" dirty="0">
                <a:solidFill>
                  <a:schemeClr val="bg2">
                    <a:lumMod val="25000"/>
                  </a:schemeClr>
                </a:solidFill>
                <a:highlight>
                  <a:srgbClr val="FFFF00"/>
                </a:highlight>
              </a:rPr>
              <a:t>update documents,</a:t>
            </a:r>
            <a:r>
              <a:rPr kumimoji="1" lang="en-US" sz="3000" dirty="0">
                <a:solidFill>
                  <a:schemeClr val="bg2">
                    <a:lumMod val="25000"/>
                  </a:schemeClr>
                </a:solidFill>
              </a:rPr>
              <a:t> </a:t>
            </a:r>
            <a:r>
              <a:rPr kumimoji="1" lang="en-US" sz="3000" dirty="0">
                <a:solidFill>
                  <a:schemeClr val="bg2">
                    <a:lumMod val="25000"/>
                  </a:schemeClr>
                </a:solidFill>
                <a:highlight>
                  <a:srgbClr val="FFFF00"/>
                </a:highlight>
              </a:rPr>
              <a:t>surf the internet</a:t>
            </a:r>
            <a:r>
              <a:rPr kumimoji="1" lang="en-US" sz="3000" dirty="0">
                <a:solidFill>
                  <a:schemeClr val="bg2">
                    <a:lumMod val="25000"/>
                  </a:schemeClr>
                </a:solidFill>
              </a:rPr>
              <a:t>, </a:t>
            </a:r>
            <a:r>
              <a:rPr kumimoji="1" lang="en-US" sz="3000" dirty="0">
                <a:solidFill>
                  <a:schemeClr val="bg2">
                    <a:lumMod val="25000"/>
                  </a:schemeClr>
                </a:solidFill>
                <a:highlight>
                  <a:srgbClr val="FFFF00"/>
                </a:highlight>
              </a:rPr>
              <a:t>send and receive e-mail</a:t>
            </a:r>
            <a:r>
              <a:rPr kumimoji="1" lang="en-US" sz="3000" dirty="0">
                <a:solidFill>
                  <a:schemeClr val="bg2">
                    <a:lumMod val="25000"/>
                  </a:schemeClr>
                </a:solidFill>
              </a:rPr>
              <a:t>, stream live video files, take photographs and also support video and voice conferencing.</a:t>
            </a:r>
          </a:p>
        </p:txBody>
      </p:sp>
    </p:spTree>
    <p:extLst>
      <p:ext uri="{BB962C8B-B14F-4D97-AF65-F5344CB8AC3E}">
        <p14:creationId xmlns:p14="http://schemas.microsoft.com/office/powerpoint/2010/main" val="292314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EBA-DA90-490C-A399-1E0B1FDB09E7}"/>
              </a:ext>
            </a:extLst>
          </p:cNvPr>
          <p:cNvSpPr>
            <a:spLocks noGrp="1"/>
          </p:cNvSpPr>
          <p:nvPr>
            <p:ph type="title"/>
          </p:nvPr>
        </p:nvSpPr>
        <p:spPr/>
        <p:txBody>
          <a:bodyPr/>
          <a:lstStyle/>
          <a:p>
            <a:r>
              <a:rPr lang="en-US" dirty="0"/>
              <a:t>Mobile Computing</a:t>
            </a:r>
          </a:p>
        </p:txBody>
      </p:sp>
      <p:sp>
        <p:nvSpPr>
          <p:cNvPr id="3" name="Content Placeholder 2">
            <a:extLst>
              <a:ext uri="{FF2B5EF4-FFF2-40B4-BE49-F238E27FC236}">
                <a16:creationId xmlns:a16="http://schemas.microsoft.com/office/drawing/2014/main" id="{66C1E844-EF84-4D37-870A-ECEC4B4AA2A3}"/>
              </a:ext>
            </a:extLst>
          </p:cNvPr>
          <p:cNvSpPr>
            <a:spLocks noGrp="1"/>
          </p:cNvSpPr>
          <p:nvPr>
            <p:ph idx="1"/>
          </p:nvPr>
        </p:nvSpPr>
        <p:spPr/>
        <p:txBody>
          <a:bodyPr>
            <a:normAutofit lnSpcReduction="10000"/>
          </a:bodyPr>
          <a:lstStyle/>
          <a:p>
            <a:pPr algn="justLow"/>
            <a:r>
              <a:rPr lang="en-GB" dirty="0"/>
              <a:t>Mobile Computing (MC) is a technology that allows transmission of data, voice and video via a computer or any other wireless enabled device without having to be connected to a fixed physical link. </a:t>
            </a:r>
          </a:p>
          <a:p>
            <a:pPr algn="justLow"/>
            <a:r>
              <a:rPr lang="en-GB" dirty="0"/>
              <a:t>The main concept of MC involves :</a:t>
            </a:r>
          </a:p>
          <a:p>
            <a:pPr lvl="1"/>
            <a:r>
              <a:rPr lang="en-GB" dirty="0"/>
              <a:t>Mobile communication</a:t>
            </a:r>
          </a:p>
          <a:p>
            <a:pPr lvl="1"/>
            <a:r>
              <a:rPr lang="en-GB" dirty="0"/>
              <a:t>Mobile hardware</a:t>
            </a:r>
          </a:p>
          <a:p>
            <a:pPr lvl="1"/>
            <a:r>
              <a:rPr lang="en-GB" dirty="0"/>
              <a:t>Mobile software</a:t>
            </a:r>
          </a:p>
          <a:p>
            <a:endParaRPr lang="en-US" dirty="0"/>
          </a:p>
        </p:txBody>
      </p:sp>
    </p:spTree>
    <p:extLst>
      <p:ext uri="{BB962C8B-B14F-4D97-AF65-F5344CB8AC3E}">
        <p14:creationId xmlns:p14="http://schemas.microsoft.com/office/powerpoint/2010/main" val="36786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EFDB-F452-4D14-91EC-920DDB576461}"/>
              </a:ext>
            </a:extLst>
          </p:cNvPr>
          <p:cNvSpPr>
            <a:spLocks noGrp="1"/>
          </p:cNvSpPr>
          <p:nvPr>
            <p:ph type="title"/>
          </p:nvPr>
        </p:nvSpPr>
        <p:spPr/>
        <p:txBody>
          <a:bodyPr/>
          <a:lstStyle/>
          <a:p>
            <a:r>
              <a:rPr lang="en-US" dirty="0"/>
              <a:t>Mobile Computing</a:t>
            </a:r>
          </a:p>
        </p:txBody>
      </p:sp>
      <p:sp>
        <p:nvSpPr>
          <p:cNvPr id="3" name="Content Placeholder 2">
            <a:extLst>
              <a:ext uri="{FF2B5EF4-FFF2-40B4-BE49-F238E27FC236}">
                <a16:creationId xmlns:a16="http://schemas.microsoft.com/office/drawing/2014/main" id="{EF94ABA3-6F9A-4A6E-87C5-98103C250802}"/>
              </a:ext>
            </a:extLst>
          </p:cNvPr>
          <p:cNvSpPr>
            <a:spLocks noGrp="1"/>
          </p:cNvSpPr>
          <p:nvPr>
            <p:ph idx="1"/>
          </p:nvPr>
        </p:nvSpPr>
        <p:spPr/>
        <p:txBody>
          <a:bodyPr>
            <a:normAutofit fontScale="70000" lnSpcReduction="20000"/>
          </a:bodyPr>
          <a:lstStyle/>
          <a:p>
            <a:pPr marL="0" indent="0">
              <a:buNone/>
            </a:pPr>
            <a:endParaRPr lang="en-US" dirty="0"/>
          </a:p>
          <a:p>
            <a:r>
              <a:rPr lang="en-US" dirty="0"/>
              <a:t>MC discusses how to connect mobile devices with other electronic devices while on move.</a:t>
            </a:r>
          </a:p>
          <a:p>
            <a:endParaRPr lang="en-US" dirty="0"/>
          </a:p>
          <a:p>
            <a:r>
              <a:rPr lang="en-US" dirty="0"/>
              <a:t>MC is a technology allows </a:t>
            </a:r>
            <a:r>
              <a:rPr lang="en-US" dirty="0" err="1"/>
              <a:t>tx</a:t>
            </a:r>
            <a:r>
              <a:rPr lang="en-US" dirty="0"/>
              <a:t> of data, voice, and video without any physical links among any other wireless enabled devices (Computer, laptop, mobile, etc.)</a:t>
            </a:r>
          </a:p>
          <a:p>
            <a:pPr marL="0" indent="0">
              <a:buNone/>
            </a:pPr>
            <a:endParaRPr lang="en-US" dirty="0"/>
          </a:p>
          <a:p>
            <a:r>
              <a:rPr lang="en-US" dirty="0"/>
              <a:t>Mc is using a computer while on the move. It means that you are using your mobile while roaming from one place to another.</a:t>
            </a:r>
          </a:p>
          <a:p>
            <a:r>
              <a:rPr lang="en-US" dirty="0"/>
              <a:t>MC is the ability to compute remotely while on the move from one place to another (any where and at any time).</a:t>
            </a:r>
          </a:p>
          <a:p>
            <a:pPr marL="0" indent="0">
              <a:buNone/>
            </a:pPr>
            <a:endParaRPr lang="en-US" dirty="0"/>
          </a:p>
          <a:p>
            <a:r>
              <a:rPr lang="en-US" dirty="0"/>
              <a:t>MC is the ability to access data anywhere and any time.</a:t>
            </a:r>
          </a:p>
        </p:txBody>
      </p:sp>
    </p:spTree>
    <p:extLst>
      <p:ext uri="{BB962C8B-B14F-4D97-AF65-F5344CB8AC3E}">
        <p14:creationId xmlns:p14="http://schemas.microsoft.com/office/powerpoint/2010/main" val="120967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D9B6-B17A-4C06-902A-1A3829081BF0}"/>
              </a:ext>
            </a:extLst>
          </p:cNvPr>
          <p:cNvSpPr>
            <a:spLocks noGrp="1"/>
          </p:cNvSpPr>
          <p:nvPr>
            <p:ph type="title"/>
          </p:nvPr>
        </p:nvSpPr>
        <p:spPr/>
        <p:txBody>
          <a:bodyPr/>
          <a:lstStyle/>
          <a:p>
            <a:r>
              <a:rPr lang="en-US" dirty="0"/>
              <a:t>Main Concepts of MC</a:t>
            </a:r>
          </a:p>
        </p:txBody>
      </p:sp>
      <p:sp>
        <p:nvSpPr>
          <p:cNvPr id="3" name="Content Placeholder 2">
            <a:extLst>
              <a:ext uri="{FF2B5EF4-FFF2-40B4-BE49-F238E27FC236}">
                <a16:creationId xmlns:a16="http://schemas.microsoft.com/office/drawing/2014/main" id="{54A5D305-52A8-490F-A0CB-D5957FF88AF3}"/>
              </a:ext>
            </a:extLst>
          </p:cNvPr>
          <p:cNvSpPr>
            <a:spLocks noGrp="1"/>
          </p:cNvSpPr>
          <p:nvPr>
            <p:ph idx="1"/>
          </p:nvPr>
        </p:nvSpPr>
        <p:spPr/>
        <p:txBody>
          <a:bodyPr>
            <a:normAutofit fontScale="70000" lnSpcReduction="20000"/>
          </a:bodyPr>
          <a:lstStyle/>
          <a:p>
            <a:r>
              <a:rPr lang="en-US" dirty="0"/>
              <a:t>The main concepts of  Mobile Computing involves:</a:t>
            </a:r>
          </a:p>
          <a:p>
            <a:pPr lvl="1"/>
            <a:r>
              <a:rPr lang="en-US" dirty="0"/>
              <a:t>Mobile Communication </a:t>
            </a:r>
          </a:p>
          <a:p>
            <a:pPr lvl="1"/>
            <a:r>
              <a:rPr lang="en-US" dirty="0"/>
              <a:t>Mobile Hardware</a:t>
            </a:r>
          </a:p>
          <a:p>
            <a:pPr lvl="1"/>
            <a:r>
              <a:rPr lang="en-US" dirty="0"/>
              <a:t>Mobile Software</a:t>
            </a:r>
          </a:p>
          <a:p>
            <a:endParaRPr lang="en-US" dirty="0"/>
          </a:p>
          <a:p>
            <a:r>
              <a:rPr lang="en-US" dirty="0"/>
              <a:t>Mobile communication means if you want to connect from one device to another how the data is communicating.</a:t>
            </a:r>
          </a:p>
          <a:p>
            <a:pPr lvl="1"/>
            <a:r>
              <a:rPr lang="en-US" dirty="0"/>
              <a:t>With the help of service providers</a:t>
            </a:r>
          </a:p>
          <a:p>
            <a:pPr lvl="1"/>
            <a:r>
              <a:rPr lang="en-US" dirty="0"/>
              <a:t>Your system (for sending and receiving data, voice, and calls)</a:t>
            </a:r>
          </a:p>
          <a:p>
            <a:pPr lvl="1"/>
            <a:r>
              <a:rPr lang="en-US" dirty="0"/>
              <a:t>Mobile HW and Mobile SW</a:t>
            </a:r>
          </a:p>
          <a:p>
            <a:pPr lvl="2"/>
            <a:r>
              <a:rPr lang="en-US" dirty="0"/>
              <a:t>Different equipment will be used and communicate with each other</a:t>
            </a:r>
          </a:p>
          <a:p>
            <a:pPr lvl="2"/>
            <a:r>
              <a:rPr lang="en-US" dirty="0"/>
              <a:t>Different SW (Operating system in each mobile)</a:t>
            </a:r>
          </a:p>
          <a:p>
            <a:pPr lvl="2"/>
            <a:r>
              <a:rPr lang="en-US" dirty="0"/>
              <a:t>Different SW applications will be installed</a:t>
            </a:r>
          </a:p>
          <a:p>
            <a:pPr lvl="2"/>
            <a:endParaRPr lang="en-US" dirty="0"/>
          </a:p>
          <a:p>
            <a:pPr lvl="2"/>
            <a:endParaRPr lang="en-US" dirty="0"/>
          </a:p>
        </p:txBody>
      </p:sp>
    </p:spTree>
    <p:extLst>
      <p:ext uri="{BB962C8B-B14F-4D97-AF65-F5344CB8AC3E}">
        <p14:creationId xmlns:p14="http://schemas.microsoft.com/office/powerpoint/2010/main" val="14266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9B93-6589-4C95-A621-3E912E60660B}"/>
              </a:ext>
            </a:extLst>
          </p:cNvPr>
          <p:cNvSpPr>
            <a:spLocks noGrp="1"/>
          </p:cNvSpPr>
          <p:nvPr>
            <p:ph type="title"/>
          </p:nvPr>
        </p:nvSpPr>
        <p:spPr/>
        <p:txBody>
          <a:bodyPr>
            <a:normAutofit fontScale="90000"/>
          </a:bodyPr>
          <a:lstStyle/>
          <a:p>
            <a:r>
              <a:rPr lang="en-US" dirty="0">
                <a:effectLst/>
              </a:rPr>
              <a:t>Mobile communication</a:t>
            </a:r>
            <a:br>
              <a:rPr lang="en-US" dirty="0">
                <a:effectLst/>
              </a:rPr>
            </a:br>
            <a:endParaRPr lang="en-US" dirty="0"/>
          </a:p>
        </p:txBody>
      </p:sp>
      <p:sp>
        <p:nvSpPr>
          <p:cNvPr id="3" name="Content Placeholder 2">
            <a:extLst>
              <a:ext uri="{FF2B5EF4-FFF2-40B4-BE49-F238E27FC236}">
                <a16:creationId xmlns:a16="http://schemas.microsoft.com/office/drawing/2014/main" id="{44619204-FBC2-489B-B7BB-5823CBBBECA9}"/>
              </a:ext>
            </a:extLst>
          </p:cNvPr>
          <p:cNvSpPr>
            <a:spLocks noGrp="1"/>
          </p:cNvSpPr>
          <p:nvPr>
            <p:ph idx="1"/>
          </p:nvPr>
        </p:nvSpPr>
        <p:spPr>
          <a:xfrm>
            <a:off x="464574" y="1524000"/>
            <a:ext cx="8248708" cy="4429151"/>
          </a:xfrm>
        </p:spPr>
        <p:txBody>
          <a:bodyPr>
            <a:normAutofit fontScale="77500" lnSpcReduction="20000"/>
          </a:bodyPr>
          <a:lstStyle/>
          <a:p>
            <a:r>
              <a:rPr lang="en-GB" dirty="0"/>
              <a:t>The mobile communication in this case, refers to the infrastructure put in place to ensure that seamless and </a:t>
            </a:r>
            <a:r>
              <a:rPr lang="en-GB" dirty="0">
                <a:highlight>
                  <a:srgbClr val="FFFF00"/>
                </a:highlight>
              </a:rPr>
              <a:t>reliable communication </a:t>
            </a:r>
            <a:r>
              <a:rPr lang="en-GB" dirty="0"/>
              <a:t>goes on. </a:t>
            </a:r>
          </a:p>
          <a:p>
            <a:pPr lvl="1"/>
            <a:r>
              <a:rPr lang="en-GB" dirty="0"/>
              <a:t>These would include </a:t>
            </a:r>
            <a:r>
              <a:rPr lang="en-GB" dirty="0">
                <a:highlight>
                  <a:srgbClr val="FFFF00"/>
                </a:highlight>
              </a:rPr>
              <a:t>devices</a:t>
            </a:r>
            <a:r>
              <a:rPr lang="en-GB" dirty="0"/>
              <a:t> such as protocols, services, bandwidth, and portals necessary to facilitate and support the stated services. </a:t>
            </a:r>
          </a:p>
          <a:p>
            <a:pPr lvl="1"/>
            <a:r>
              <a:rPr lang="en-GB" dirty="0"/>
              <a:t>The data format is also defined at this stage. This ensures that there is no collision with other existing systems which offer the same service.</a:t>
            </a:r>
          </a:p>
          <a:p>
            <a:r>
              <a:rPr lang="en-GB" dirty="0"/>
              <a:t>Since the media is </a:t>
            </a:r>
            <a:r>
              <a:rPr lang="en-GB" dirty="0">
                <a:highlight>
                  <a:srgbClr val="FFFF00"/>
                </a:highlight>
              </a:rPr>
              <a:t>unguided/unbounded</a:t>
            </a:r>
            <a:r>
              <a:rPr lang="en-GB" dirty="0"/>
              <a:t>, the overlaying infrastructure is basically </a:t>
            </a:r>
            <a:r>
              <a:rPr lang="en-GB" dirty="0">
                <a:highlight>
                  <a:srgbClr val="FFFF00"/>
                </a:highlight>
              </a:rPr>
              <a:t>radio wave-oriented</a:t>
            </a:r>
            <a:r>
              <a:rPr lang="en-GB" dirty="0"/>
              <a:t>. That is, the signals are carried over the air to intended devices that are capable of receiving and sending similar kinds of signals.</a:t>
            </a:r>
            <a:endParaRPr lang="en-US" dirty="0"/>
          </a:p>
        </p:txBody>
      </p:sp>
    </p:spTree>
    <p:extLst>
      <p:ext uri="{BB962C8B-B14F-4D97-AF65-F5344CB8AC3E}">
        <p14:creationId xmlns:p14="http://schemas.microsoft.com/office/powerpoint/2010/main" val="406193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04AC-EB63-4FA4-AE48-E6448DB1754C}"/>
              </a:ext>
            </a:extLst>
          </p:cNvPr>
          <p:cNvSpPr>
            <a:spLocks noGrp="1"/>
          </p:cNvSpPr>
          <p:nvPr>
            <p:ph type="title"/>
          </p:nvPr>
        </p:nvSpPr>
        <p:spPr/>
        <p:txBody>
          <a:bodyPr>
            <a:normAutofit fontScale="90000"/>
          </a:bodyPr>
          <a:lstStyle/>
          <a:p>
            <a:r>
              <a:rPr lang="en-US" dirty="0">
                <a:effectLst/>
              </a:rPr>
              <a:t>Mobile communication</a:t>
            </a:r>
            <a:br>
              <a:rPr lang="en-US" dirty="0">
                <a:effectLst/>
              </a:rPr>
            </a:br>
            <a:endParaRPr lang="en-US" dirty="0"/>
          </a:p>
        </p:txBody>
      </p:sp>
      <p:pic>
        <p:nvPicPr>
          <p:cNvPr id="4" name="Picture 3">
            <a:extLst>
              <a:ext uri="{FF2B5EF4-FFF2-40B4-BE49-F238E27FC236}">
                <a16:creationId xmlns:a16="http://schemas.microsoft.com/office/drawing/2014/main" id="{3DDACFCD-DF82-4100-9B24-6888765A1BC2}"/>
              </a:ext>
            </a:extLst>
          </p:cNvPr>
          <p:cNvPicPr>
            <a:picLocks noChangeAspect="1"/>
          </p:cNvPicPr>
          <p:nvPr/>
        </p:nvPicPr>
        <p:blipFill rotWithShape="1">
          <a:blip r:embed="rId2"/>
          <a:srcRect l="24168" t="30731" r="25833" b="9981"/>
          <a:stretch/>
        </p:blipFill>
        <p:spPr>
          <a:xfrm>
            <a:off x="1066800" y="1785918"/>
            <a:ext cx="7010400" cy="4673600"/>
          </a:xfrm>
          <a:prstGeom prst="rect">
            <a:avLst/>
          </a:prstGeom>
        </p:spPr>
      </p:pic>
    </p:spTree>
    <p:extLst>
      <p:ext uri="{BB962C8B-B14F-4D97-AF65-F5344CB8AC3E}">
        <p14:creationId xmlns:p14="http://schemas.microsoft.com/office/powerpoint/2010/main" val="2163379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ooklet">
  <a:themeElements>
    <a:clrScheme name="Brooklet">
      <a:dk1>
        <a:sysClr val="windowText" lastClr="000000"/>
      </a:dk1>
      <a:lt1>
        <a:sysClr val="window" lastClr="FFFFFF"/>
      </a:lt1>
      <a:dk2>
        <a:srgbClr val="4062E3"/>
      </a:dk2>
      <a:lt2>
        <a:srgbClr val="C7E4F8"/>
      </a:lt2>
      <a:accent1>
        <a:srgbClr val="79498D"/>
      </a:accent1>
      <a:accent2>
        <a:srgbClr val="AE236A"/>
      </a:accent2>
      <a:accent3>
        <a:srgbClr val="F88941"/>
      </a:accent3>
      <a:accent4>
        <a:srgbClr val="DEC441"/>
      </a:accent4>
      <a:accent5>
        <a:srgbClr val="9FA500"/>
      </a:accent5>
      <a:accent6>
        <a:srgbClr val="707070"/>
      </a:accent6>
      <a:hlink>
        <a:srgbClr val="0000E1"/>
      </a:hlink>
      <a:folHlink>
        <a:srgbClr val="800080"/>
      </a:folHlink>
    </a:clrScheme>
    <a:fontScheme name="Brooklet">
      <a:majorFont>
        <a:latin typeface="Constantia"/>
        <a:ea typeface=""/>
        <a:cs typeface=""/>
        <a:font script="Jpan" typeface="HG明朝E"/>
        <a:font script="Hang" typeface="궁서"/>
        <a:font script="Hans" typeface="华文中宋"/>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mbria"/>
        <a:ea typeface=""/>
        <a:cs typeface=""/>
        <a:font script="Jpan" typeface="ＭＳ 明朝"/>
        <a:font script="Hang" typeface="맑은 고딕"/>
        <a:font script="Hans" typeface="华文楷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rooklet">
      <a:fillStyleLst>
        <a:solidFill>
          <a:schemeClr val="phClr">
            <a:tint val="100000"/>
          </a:scheme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6175" cap="flat" cmpd="sng" algn="ctr">
          <a:solidFill>
            <a:schemeClr val="phClr">
              <a:alpha val="100000"/>
            </a:schemeClr>
          </a:solidFill>
          <a:prstDash val="solid"/>
        </a:ln>
        <a:ln w="16350" cap="flat" cmpd="sng" algn="ctr">
          <a:solidFill>
            <a:schemeClr val="phClr">
              <a:alpha val="100000"/>
            </a:schemeClr>
          </a:solidFill>
          <a:prstDash val="solid"/>
        </a:ln>
        <a:ln w="29525" cap="flat" cmpd="sng" algn="ctr">
          <a:solidFill>
            <a:schemeClr val="phClr">
              <a:alpha val="100000"/>
            </a:schemeClr>
          </a:solidFill>
          <a:prstDash val="solid"/>
        </a:ln>
      </a:lnStyleLst>
      <a:effectStyleLst>
        <a:effectStyle>
          <a:effectLst>
            <a:outerShdw blurRad="63000" dist="25400" dir="16000000" rotWithShape="0">
              <a:srgbClr val="000000">
                <a:alpha val="10000"/>
              </a:srgbClr>
            </a:outerShdw>
          </a:effectLst>
          <a:scene3d>
            <a:camera prst="orthographicFront"/>
            <a:lightRig rig="soft" dir="t">
              <a:rot lat="0" lon="0" rev="0"/>
            </a:lightRig>
          </a:scene3d>
        </a:effectStyle>
        <a:effectStyle>
          <a:effectLst>
            <a:outerShdw blurRad="63000" dist="25400" dir="16000000" rotWithShape="0">
              <a:srgbClr val="000000">
                <a:alpha val="10000"/>
              </a:srgbClr>
            </a:outerShdw>
          </a:effectLst>
          <a:scene3d>
            <a:camera prst="perspectiveFront" fov="7200000"/>
            <a:lightRig rig="glow" dir="t">
              <a:rot lat="0" lon="0" rev="21000000"/>
            </a:lightRig>
          </a:scene3d>
          <a:sp3d>
            <a:bevelT w="304800" h="44450"/>
            <a:bevelB w="304800" h="44450"/>
            <a:contourClr>
              <a:schemeClr val="phClr">
                <a:shade val="60000"/>
                <a:satMod val="110000"/>
              </a:schemeClr>
            </a:contourClr>
          </a:sp3d>
        </a:effectStyle>
        <a:effectStyle>
          <a:effectLst>
            <a:outerShdw blurRad="63000" dist="25400" dir="16000000" rotWithShape="0">
              <a:srgbClr val="000000">
                <a:alpha val="10000"/>
              </a:srgbClr>
            </a:outerShdw>
          </a:effectLst>
          <a:scene3d>
            <a:camera prst="perspectiveFront" fov="0"/>
            <a:lightRig rig="glow" dir="t">
              <a:rot lat="0" lon="0" rev="21000000"/>
            </a:lightRig>
          </a:scene3d>
          <a:sp3d>
            <a:bevelT w="342900" h="38100" prst="softRound"/>
            <a:bevelB w="342900" h="38100" prst="softRound"/>
            <a:contourClr>
              <a:schemeClr val="phClr">
                <a:shade val="60000"/>
                <a:satMod val="110000"/>
              </a:schemeClr>
            </a:contourClr>
          </a:sp3d>
        </a:effectStyle>
      </a:effectStyleLst>
      <a:bgFillStyleLst>
        <a:solidFill>
          <a:schemeClr val="phClr"/>
        </a:solidFill>
        <a:gradFill>
          <a:gsLst>
            <a:gs pos="0">
              <a:schemeClr val="phClr">
                <a:tint val="75000"/>
              </a:schemeClr>
            </a:gs>
            <a:gs pos="65000">
              <a:schemeClr val="phClr">
                <a:shade val="75000"/>
              </a:schemeClr>
            </a:gs>
            <a:gs pos="100000">
              <a:schemeClr val="phClr">
                <a:shade val="75000"/>
              </a:schemeClr>
            </a:gs>
          </a:gsLst>
          <a:lin ang="16200000" scaled="1"/>
        </a:gradFill>
        <a:blipFill rotWithShape="0">
          <a:blip xmlns:r="http://schemas.openxmlformats.org/officeDocument/2006/relationships" r:embed="rId1">
            <a:duotone>
              <a:schemeClr val="phClr">
                <a:shade val="50000"/>
              </a:schemeClr>
              <a:schemeClr val="phClr">
                <a:tint val="75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Brooklet</Template>
  <TotalTime>815</TotalTime>
  <Words>2782</Words>
  <Application>Microsoft Office PowerPoint</Application>
  <PresentationFormat>On-screen Show (4:3)</PresentationFormat>
  <Paragraphs>185</Paragraphs>
  <Slides>28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vt:lpstr>
      <vt:lpstr>Constantia</vt:lpstr>
      <vt:lpstr>Wingdings</vt:lpstr>
      <vt:lpstr>Brooklet</vt:lpstr>
      <vt:lpstr>Mobile Computing</vt:lpstr>
      <vt:lpstr>Outline</vt:lpstr>
      <vt:lpstr>Mobile Computing - Brief Evolution  </vt:lpstr>
      <vt:lpstr>Mobile Computing - Brief Evolution  </vt:lpstr>
      <vt:lpstr>Mobile Computing</vt:lpstr>
      <vt:lpstr>Mobile Computing</vt:lpstr>
      <vt:lpstr>Main Concepts of MC</vt:lpstr>
      <vt:lpstr>Mobile communication </vt:lpstr>
      <vt:lpstr>Mobile communication </vt:lpstr>
      <vt:lpstr>Mobile Hardware  </vt:lpstr>
      <vt:lpstr>Mobile Hardware  </vt:lpstr>
      <vt:lpstr>Mobile software  </vt:lpstr>
      <vt:lpstr>Mobile Computing - Advantages </vt:lpstr>
      <vt:lpstr>Mobile Computing - Advantages</vt:lpstr>
      <vt:lpstr>Mobile Computing - Security Issues </vt:lpstr>
      <vt:lpstr>Mobile Computing - Security Issues </vt:lpstr>
      <vt:lpstr>Mobile Computing Main Functions</vt:lpstr>
      <vt:lpstr>Mobile Computing Functions</vt:lpstr>
      <vt:lpstr>Mobile Computing Main Functions</vt:lpstr>
      <vt:lpstr>Mobile Computing Main Functions</vt:lpstr>
      <vt:lpstr>Mobile Computing Main Functions</vt:lpstr>
      <vt:lpstr>Mobile Computing Main Functions</vt:lpstr>
      <vt:lpstr>Mobile Computing - Current Trends </vt:lpstr>
      <vt:lpstr>Mobile Computing - Current Trends </vt:lpstr>
      <vt:lpstr>Stages of MC Functions</vt:lpstr>
      <vt:lpstr>Stages of MC Functions</vt:lpstr>
      <vt:lpstr>Networks in Mobile Computing</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Omda</dc:creator>
  <cp:lastModifiedBy>Hany El-ghaish</cp:lastModifiedBy>
  <cp:revision>118</cp:revision>
  <dcterms:created xsi:type="dcterms:W3CDTF">2006-08-16T00:00:00Z</dcterms:created>
  <dcterms:modified xsi:type="dcterms:W3CDTF">2021-04-07T20:40:01Z</dcterms:modified>
</cp:coreProperties>
</file>